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34_F950E139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41_B5A640CF.xml" ContentType="application/vnd.ms-powerpoint.comments+xml"/>
  <Override PartName="/ppt/notesSlides/notesSlide11.xml" ContentType="application/vnd.openxmlformats-officedocument.presentationml.notesSlide+xml"/>
  <Override PartName="/ppt/comments/modernComment_13C_E29934A1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30_505439BF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modernComment_127_E28BCB3B.xml" ContentType="application/vnd.ms-powerpoint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modernComment_12B_D589DB13.xml" ContentType="application/vnd.ms-powerpoint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3B_6161E11C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9"/>
  </p:notesMasterIdLst>
  <p:sldIdLst>
    <p:sldId id="256" r:id="rId2"/>
    <p:sldId id="308" r:id="rId3"/>
    <p:sldId id="257" r:id="rId4"/>
    <p:sldId id="286" r:id="rId5"/>
    <p:sldId id="280" r:id="rId6"/>
    <p:sldId id="302" r:id="rId7"/>
    <p:sldId id="290" r:id="rId8"/>
    <p:sldId id="259" r:id="rId9"/>
    <p:sldId id="311" r:id="rId10"/>
    <p:sldId id="289" r:id="rId11"/>
    <p:sldId id="284" r:id="rId12"/>
    <p:sldId id="303" r:id="rId13"/>
    <p:sldId id="317" r:id="rId14"/>
    <p:sldId id="292" r:id="rId15"/>
    <p:sldId id="291" r:id="rId16"/>
    <p:sldId id="321" r:id="rId17"/>
    <p:sldId id="316" r:id="rId18"/>
    <p:sldId id="322" r:id="rId19"/>
    <p:sldId id="318" r:id="rId20"/>
    <p:sldId id="285" r:id="rId21"/>
    <p:sldId id="301" r:id="rId22"/>
    <p:sldId id="305" r:id="rId23"/>
    <p:sldId id="304" r:id="rId24"/>
    <p:sldId id="306" r:id="rId25"/>
    <p:sldId id="296" r:id="rId26"/>
    <p:sldId id="319" r:id="rId27"/>
    <p:sldId id="295" r:id="rId28"/>
    <p:sldId id="312" r:id="rId29"/>
    <p:sldId id="313" r:id="rId30"/>
    <p:sldId id="299" r:id="rId31"/>
    <p:sldId id="298" r:id="rId32"/>
    <p:sldId id="314" r:id="rId33"/>
    <p:sldId id="323" r:id="rId34"/>
    <p:sldId id="320" r:id="rId35"/>
    <p:sldId id="324" r:id="rId36"/>
    <p:sldId id="315" r:id="rId37"/>
    <p:sldId id="281" r:id="rId38"/>
  </p:sldIdLst>
  <p:sldSz cx="9144000" cy="5143500" type="screen16x9"/>
  <p:notesSz cx="6858000" cy="9144000"/>
  <p:embeddedFontLst>
    <p:embeddedFont>
      <p:font typeface="Chalkduster" panose="03050602040202020205" pitchFamily="66" charset="77"/>
      <p:regular r:id="rId40"/>
    </p:embeddedFont>
    <p:embeddedFont>
      <p:font typeface="Manrope" pitchFamily="2" charset="0"/>
      <p:regular r:id="rId41"/>
      <p:bold r:id="rId42"/>
    </p:embeddedFont>
    <p:embeddedFont>
      <p:font typeface="Manrope ExtraBold" pitchFamily="2" charset="0"/>
      <p:bold r:id="rId43"/>
    </p:embeddedFont>
    <p:embeddedFont>
      <p:font typeface="Manrope Medium" pitchFamily="2" charset="0"/>
      <p:regular r:id="rId44"/>
      <p:bold r:id="rId45"/>
    </p:embeddedFont>
    <p:embeddedFont>
      <p:font typeface="Space Grotesk" pitchFamily="2" charset="77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12A8A3A-1A81-770A-2170-E6FE491E9807}" name="Gregory Green" initials="GG" userId="S::gregoryg@vmware.com::b006c9ba-129b-4eec-9915-9101b581ff3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9DC9"/>
    <a:srgbClr val="F56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2"/>
    <p:restoredTop sz="94438"/>
  </p:normalViewPr>
  <p:slideViewPr>
    <p:cSldViewPr snapToGrid="0">
      <p:cViewPr varScale="1">
        <p:scale>
          <a:sx n="170" d="100"/>
          <a:sy n="170" d="100"/>
        </p:scale>
        <p:origin x="176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27_E28BCB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3585334-AF16-9343-9051-0DAD8B18BB7B}" authorId="{C12A8A3A-1A81-770A-2170-E6FE491E9807}" created="2024-09-21T20:25:48.31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00812347" sldId="295"/>
      <ac:spMk id="11" creationId="{79718B1D-E061-3D78-C867-A6E035D942E8}"/>
      <ac:txMk cp="2" len="88">
        <ac:context len="107" hash="3731550745"/>
      </ac:txMk>
    </ac:txMkLst>
    <p188:pos x="2126249" y="632313"/>
    <p188:txBody>
      <a:bodyPr/>
      <a:lstStyle/>
      <a:p>
        <a:r>
          <a:rPr lang="en-US"/>
          <a:t>Option: 
Historical data is the system of record operational data store
</a:t>
        </a:r>
      </a:p>
    </p188:txBody>
  </p188:cm>
</p188:cmLst>
</file>

<file path=ppt/comments/modernComment_12B_D589DB1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F2FC1AA-DCE0-4C40-8EC8-2C39D8450333}" authorId="{C12A8A3A-1A81-770A-2170-E6FE491E9807}" status="resolved" created="2024-09-21T20:29:50.73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82581523" sldId="299"/>
      <ac:spMk id="19" creationId="{F9314976-8BDD-155E-1F3E-64D7B163ADA9}"/>
      <ac:txMk cp="0" len="71">
        <ac:context len="72" hash="726413097"/>
      </ac:txMk>
    </ac:txMkLst>
    <p188:pos x="2172167" y="784926"/>
    <p188:txBody>
      <a:bodyPr/>
      <a:lstStyle/>
      <a:p>
        <a:r>
          <a:rPr lang="en-US"/>
          <a:t>Provides fast access to in-memory
most frequently used data information?
</a:t>
        </a:r>
      </a:p>
    </p188:txBody>
  </p188:cm>
</p188:cmLst>
</file>

<file path=ppt/comments/modernComment_130_505439B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467B1FD-107A-EA41-A0FD-C830CFCC6A71}" authorId="{C12A8A3A-1A81-770A-2170-E6FE491E9807}" status="resolved" created="2024-09-21T20:22:54.75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47697087" sldId="304"/>
      <ac:spMk id="8" creationId="{797CE013-48B2-2926-59F7-E6D861326E43}"/>
    </ac:deMkLst>
    <p188:txBody>
      <a:bodyPr/>
      <a:lstStyle/>
      <a:p>
        <a:r>
          <a:rPr lang="en-US"/>
          <a:t>Vector embedding image too small, even if it’s not meant to be read.
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9-22T02:10:24.346" authorId="{C12A8A3A-1A81-770A-2170-E6FE491E9807}"/>
          </p223:rxn>
        </p223:reactions>
      </p:ext>
    </p188:extLst>
  </p188:cm>
</p188:cmLst>
</file>

<file path=ppt/comments/modernComment_134_F950E1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5C994B-DE94-8943-AAB8-D9C7278D20FC}" authorId="{C12A8A3A-1A81-770A-2170-E6FE491E9807}" status="resolved" created="2024-09-21T20:43:10.456" complete="100000">
    <pc:sldMkLst xmlns:pc="http://schemas.microsoft.com/office/powerpoint/2013/main/command">
      <pc:docMk/>
      <pc:sldMk cId="4182827321" sldId="308"/>
    </pc:sldMkLst>
    <p188:txBody>
      <a:bodyPr/>
      <a:lstStyle/>
      <a:p>
        <a:r>
          <a:rPr lang="en-US"/>
          <a:t>I would delete this altogether OR put Your Presenter OR Presented by.
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9-22T02:03:17.075" authorId="{C12A8A3A-1A81-770A-2170-E6FE491E9807}"/>
          </p223:rxn>
        </p223:reactions>
      </p:ext>
    </p188:extLst>
  </p188:cm>
</p188:cmLst>
</file>

<file path=ppt/comments/modernComment_13B_6161E1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63D9914-8106-8646-94FA-4A4D314C0BC0}" authorId="{C12A8A3A-1A81-770A-2170-E6FE491E9807}" status="resolved" created="2024-09-21T20:34:01.59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33804572" sldId="315"/>
      <ac:spMk id="289" creationId="{00000000-0000-0000-0000-000000000000}"/>
      <ac:txMk cp="7" len="75">
        <ac:context len="83" hash="4268882006"/>
      </ac:txMk>
    </ac:txMkLst>
    <p188:pos x="2211088" y="1311986"/>
    <p188:txBody>
      <a:bodyPr/>
      <a:lstStyle/>
      <a:p>
        <a:r>
          <a:rPr lang="en-US"/>
          <a:t>Helps user understand information-based mathematical algorithm models
OR
Helps to understand information-based mathematical algorithm models
</a:t>
        </a:r>
      </a:p>
    </p188:txBody>
  </p188:cm>
  <p188:cm id="{B40D723F-D991-0A43-B344-183AD3ED2EB6}" authorId="{C12A8A3A-1A81-770A-2170-E6FE491E9807}" status="resolved" created="2024-09-21T20:38:00.89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33804572" sldId="315"/>
      <ac:spMk id="291" creationId="{00000000-0000-0000-0000-000000000000}"/>
      <ac:txMk cp="21" len="257">
        <ac:context len="280" hash="959034638"/>
      </ac:txMk>
    </ac:txMkLst>
    <p188:pos x="2417002" y="1199691"/>
    <p188:txBody>
      <a:bodyPr/>
      <a:lstStyle/>
      <a:p>
        <a:r>
          <a:rPr lang="en-US"/>
          <a:t>Cloud native platforms make it easy to run Event streaming brokers like RabbitMQ, which provides real-time information, Vector databases like Postgres to improve model accuracy, and caching services like ValKey, which provide faster data access anywhere
</a:t>
        </a:r>
      </a:p>
    </p188:txBody>
  </p188:cm>
</p188:cmLst>
</file>

<file path=ppt/comments/modernComment_13C_E29934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7AA1B1-9229-7B45-AA00-B3042CB0D092}" authorId="{C12A8A3A-1A81-770A-2170-E6FE491E9807}" status="resolved" created="2024-09-21T20:16:48.798" complete="100000">
    <pc:sldMkLst xmlns:pc="http://schemas.microsoft.com/office/powerpoint/2013/main/command">
      <pc:docMk/>
      <pc:sldMk cId="3801691297" sldId="316"/>
    </pc:sldMkLst>
    <p188:replyLst>
      <p188:reply id="{EEDEBA20-3D0D-D345-BE95-C6C41BB86F5F}" authorId="{C12A8A3A-1A81-770A-2170-E6FE491E9807}" created="2024-09-21T20:18:25.867">
        <p188:txBody>
          <a:bodyPr/>
          <a:lstStyle/>
          <a:p>
            <a:r>
              <a:rPr lang="en-US"/>
              <a:t>The example box is too small. The Neutral Sentiment should be a different color as gray/black isn’t legible.
</a:t>
            </a:r>
          </a:p>
        </p188:txBody>
      </p188:reply>
    </p188:replyLst>
    <p188:txBody>
      <a:bodyPr/>
      <a:lstStyle/>
      <a:p>
        <a:r>
          <a:rPr lang="en-US"/>
          <a:t>Not sure what the Models box should be saying here? It gets fuzzy after provided… </a:t>
        </a:r>
      </a:p>
    </p188:txBody>
  </p188:cm>
</p188:cmLst>
</file>

<file path=ppt/comments/modernComment_141_B5A640C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10E557-7553-5949-975B-4C2348338258}" authorId="{C12A8A3A-1A81-770A-2170-E6FE491E9807}" created="2024-09-21T20:15:13.577">
    <pc:sldMkLst xmlns:pc="http://schemas.microsoft.com/office/powerpoint/2013/main/command">
      <pc:docMk/>
      <pc:sldMk cId="3047571663" sldId="321"/>
    </pc:sldMkLst>
    <p188:txBody>
      <a:bodyPr/>
      <a:lstStyle/>
      <a:p>
        <a:r>
          <a:rPr lang="en-US"/>
          <a:t>Inferencing refers to providing input to Model to produce an output based on training data OR Inferencing refers provided input to Model to produce an output based on training data?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7f6f01a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7f6f01a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cc56e81e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cc56e81e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607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457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517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562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325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937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791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268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685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470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450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536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524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003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411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842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324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4E5436DC-7219-C456-85CA-18A4127B5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>
            <a:extLst>
              <a:ext uri="{FF2B5EF4-FFF2-40B4-BE49-F238E27FC236}">
                <a16:creationId xmlns:a16="http://schemas.microsoft.com/office/drawing/2014/main" id="{16854F7F-6666-F3D9-997F-4100B34F08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>
            <a:extLst>
              <a:ext uri="{FF2B5EF4-FFF2-40B4-BE49-F238E27FC236}">
                <a16:creationId xmlns:a16="http://schemas.microsoft.com/office/drawing/2014/main" id="{B74EC381-DF0D-A127-E67B-E78F71E5EB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347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97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A2E4BB7F-C178-D575-379B-35634FFEC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>
            <a:extLst>
              <a:ext uri="{FF2B5EF4-FFF2-40B4-BE49-F238E27FC236}">
                <a16:creationId xmlns:a16="http://schemas.microsoft.com/office/drawing/2014/main" id="{38A66DDE-5383-6AAC-0FFF-002CB240A6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>
            <a:extLst>
              <a:ext uri="{FF2B5EF4-FFF2-40B4-BE49-F238E27FC236}">
                <a16:creationId xmlns:a16="http://schemas.microsoft.com/office/drawing/2014/main" id="{CBC984F0-118D-12A6-FB32-153E55BEDF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6005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cc56e81e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cc56e81e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435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7f6f01ac2_2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7f6f01ac2_2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cc56e81e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ecc56e81e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356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cc56e81e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cc56e81e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299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cc56e81e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cc56e81e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292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040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9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65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8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3229325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ed Points Layout">
  <p:cSld name="CUSTOM_10"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-1" y="0"/>
            <a:ext cx="9144003" cy="508546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811250" y="19606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183275" y="21220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1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11250" y="27988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183275" y="29602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2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811250" y="3624975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183275" y="3786382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3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4566925" y="21280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4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4566925" y="29662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5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4566925" y="3792382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6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5230850" y="19606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5230850" y="27988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5230850" y="3624975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 Slide 1">
  <p:cSld name="CUSTOM_5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6"/>
          <p:cNvCxnSpPr/>
          <p:nvPr/>
        </p:nvCxnSpPr>
        <p:spPr>
          <a:xfrm rot="10800000" flipH="1">
            <a:off x="1453078" y="3757475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1453078" y="1417137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16"/>
          <p:cNvCxnSpPr/>
          <p:nvPr/>
        </p:nvCxnSpPr>
        <p:spPr>
          <a:xfrm rot="10800000" flipH="1">
            <a:off x="1453077" y="2195656"/>
            <a:ext cx="7176600" cy="24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16"/>
          <p:cNvCxnSpPr/>
          <p:nvPr/>
        </p:nvCxnSpPr>
        <p:spPr>
          <a:xfrm rot="10800000" flipH="1">
            <a:off x="1453078" y="2976575"/>
            <a:ext cx="7176600" cy="24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1453078" y="1011803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01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1453078" y="1792722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02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453078" y="257364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03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1453078" y="335456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04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10" name="Google Shape;110;p16"/>
          <p:cNvCxnSpPr/>
          <p:nvPr/>
        </p:nvCxnSpPr>
        <p:spPr>
          <a:xfrm rot="10800000" flipH="1">
            <a:off x="1453078" y="4492775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6"/>
          <p:cNvSpPr txBox="1"/>
          <p:nvPr/>
        </p:nvSpPr>
        <p:spPr>
          <a:xfrm>
            <a:off x="1453078" y="408986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05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Page 1">
  <p:cSld name="Default_1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38778"/>
          <a:stretch/>
        </p:blipFill>
        <p:spPr>
          <a:xfrm>
            <a:off x="0" y="0"/>
            <a:ext cx="3790276" cy="15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400" y="2008829"/>
            <a:ext cx="4638403" cy="2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000" y="2502350"/>
            <a:ext cx="5496700" cy="9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Background 1">
  <p:cSld name="SECTION_HEADER_1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t="-13947" r="-4144"/>
          <a:stretch/>
        </p:blipFill>
        <p:spPr>
          <a:xfrm>
            <a:off x="-25600" y="2529975"/>
            <a:ext cx="3947801" cy="287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(Speaker/Host) 1">
  <p:cSld name="TITLE_AND_BODY_1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/Main Idea Menu">
  <p:cSld name="CUSTOM_2_2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8"/>
          <p:cNvCxnSpPr/>
          <p:nvPr/>
        </p:nvCxnSpPr>
        <p:spPr>
          <a:xfrm>
            <a:off x="3534373" y="984701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40;p8"/>
          <p:cNvCxnSpPr/>
          <p:nvPr/>
        </p:nvCxnSpPr>
        <p:spPr>
          <a:xfrm>
            <a:off x="3534373" y="2546973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41;p8"/>
          <p:cNvCxnSpPr/>
          <p:nvPr/>
        </p:nvCxnSpPr>
        <p:spPr>
          <a:xfrm>
            <a:off x="3534373" y="4111467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8"/>
          <p:cNvCxnSpPr/>
          <p:nvPr/>
        </p:nvCxnSpPr>
        <p:spPr>
          <a:xfrm>
            <a:off x="6401991" y="2546973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8"/>
          <p:cNvCxnSpPr/>
          <p:nvPr/>
        </p:nvCxnSpPr>
        <p:spPr>
          <a:xfrm>
            <a:off x="6401991" y="4111467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8"/>
          <p:cNvSpPr txBox="1"/>
          <p:nvPr/>
        </p:nvSpPr>
        <p:spPr>
          <a:xfrm>
            <a:off x="3534373" y="50482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01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3534373" y="363283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04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6" name="Google Shape;46;p8"/>
          <p:cNvSpPr txBox="1"/>
          <p:nvPr/>
        </p:nvSpPr>
        <p:spPr>
          <a:xfrm>
            <a:off x="3534373" y="2067097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02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6401991" y="363283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05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6401991" y="2067097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03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9" name="Google Shape;49;p8"/>
          <p:cNvSpPr/>
          <p:nvPr/>
        </p:nvSpPr>
        <p:spPr>
          <a:xfrm>
            <a:off x="5678682" y="632276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" name="Google Shape;50;p8"/>
          <p:cNvSpPr/>
          <p:nvPr/>
        </p:nvSpPr>
        <p:spPr>
          <a:xfrm>
            <a:off x="5678683" y="2194548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" name="Google Shape;51;p8"/>
          <p:cNvSpPr/>
          <p:nvPr/>
        </p:nvSpPr>
        <p:spPr>
          <a:xfrm>
            <a:off x="8546299" y="2194548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" name="Google Shape;52;p8"/>
          <p:cNvSpPr/>
          <p:nvPr/>
        </p:nvSpPr>
        <p:spPr>
          <a:xfrm>
            <a:off x="5678683" y="3759981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" name="Google Shape;53;p8"/>
          <p:cNvSpPr/>
          <p:nvPr/>
        </p:nvSpPr>
        <p:spPr>
          <a:xfrm>
            <a:off x="8546299" y="3759981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0" y="256250"/>
            <a:ext cx="3229325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/Main Idea ">
  <p:cSld name="CUSTOM_2_1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Option">
  <p:cSld name="CUSTOM_3_1_1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28000"/>
          </a:blip>
          <a:srcRect r="52319" b="15483"/>
          <a:stretch/>
        </p:blipFill>
        <p:spPr>
          <a:xfrm>
            <a:off x="0" y="0"/>
            <a:ext cx="43598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 l="1661" b="166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Slide">
  <p:cSld name="CUSTOM_9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3">
            <a:alphaModFix/>
          </a:blip>
          <a:srcRect l="82682"/>
          <a:stretch/>
        </p:blipFill>
        <p:spPr>
          <a:xfrm>
            <a:off x="7297625" y="0"/>
            <a:ext cx="1918725" cy="52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1">
  <p:cSld name="CUSTOM_1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1376877" y="1418734"/>
            <a:ext cx="238268" cy="238269"/>
          </a:xfrm>
          <a:custGeom>
            <a:avLst/>
            <a:gdLst/>
            <a:ahLst/>
            <a:cxnLst/>
            <a:rect l="l" t="t" r="r" b="b"/>
            <a:pathLst>
              <a:path w="476537" h="476537" extrusionOk="0">
                <a:moveTo>
                  <a:pt x="0" y="0"/>
                </a:moveTo>
                <a:lnTo>
                  <a:pt x="476538" y="0"/>
                </a:lnTo>
                <a:lnTo>
                  <a:pt x="476538" y="476538"/>
                </a:lnTo>
                <a:lnTo>
                  <a:pt x="0" y="476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79" name="Google Shape;79;p14"/>
          <p:cNvCxnSpPr/>
          <p:nvPr/>
        </p:nvCxnSpPr>
        <p:spPr>
          <a:xfrm>
            <a:off x="552950" y="606000"/>
            <a:ext cx="10800" cy="40617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4"/>
          <p:cNvPicPr preferRelativeResize="0"/>
          <p:nvPr/>
        </p:nvPicPr>
        <p:blipFill rotWithShape="1">
          <a:blip r:embed="rId4">
            <a:alphaModFix/>
          </a:blip>
          <a:srcRect t="8725" r="21148"/>
          <a:stretch/>
        </p:blipFill>
        <p:spPr>
          <a:xfrm>
            <a:off x="5331150" y="0"/>
            <a:ext cx="3817925" cy="29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41_B5A640CF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C_E29934A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4_F950E13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0_505439BF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5.svg"/><Relationship Id="rId9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Relationship Id="rId9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7_E28BCB3B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B_D589DB1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4.svg"/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11" Type="http://schemas.openxmlformats.org/officeDocument/2006/relationships/image" Target="../media/image18.png"/><Relationship Id="rId5" Type="http://schemas.openxmlformats.org/officeDocument/2006/relationships/image" Target="../media/image22.png"/><Relationship Id="rId10" Type="http://schemas.microsoft.com/office/2007/relationships/hdphoto" Target="../media/hdphoto5.wdp"/><Relationship Id="rId4" Type="http://schemas.openxmlformats.org/officeDocument/2006/relationships/image" Target="../media/image32.svg"/><Relationship Id="rId9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11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32.svg"/><Relationship Id="rId9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8.png"/><Relationship Id="rId4" Type="http://schemas.openxmlformats.org/officeDocument/2006/relationships/image" Target="../media/image36.svg"/><Relationship Id="rId9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8.png"/><Relationship Id="rId4" Type="http://schemas.openxmlformats.org/officeDocument/2006/relationships/image" Target="../media/image36.svg"/><Relationship Id="rId9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11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32.svg"/><Relationship Id="rId9" Type="http://schemas.microsoft.com/office/2007/relationships/hdphoto" Target="../media/hdphoto7.wdp"/><Relationship Id="rId1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B_6161E11C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49515"/>
          <a:stretch/>
        </p:blipFill>
        <p:spPr>
          <a:xfrm>
            <a:off x="2676850" y="3873750"/>
            <a:ext cx="3790276" cy="12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895" y="278262"/>
            <a:ext cx="880129" cy="72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541" y="1175658"/>
            <a:ext cx="3355001" cy="6175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E6DC3A-C8A5-A800-3D1C-002E6791256F}"/>
              </a:ext>
            </a:extLst>
          </p:cNvPr>
          <p:cNvSpPr txBox="1"/>
          <p:nvPr/>
        </p:nvSpPr>
        <p:spPr>
          <a:xfrm>
            <a:off x="2285988" y="2087052"/>
            <a:ext cx="4572000" cy="1624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Unlock  </a:t>
            </a:r>
            <a:r>
              <a:rPr lang="en-US" sz="28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Real-Time </a:t>
            </a:r>
            <a:r>
              <a:rPr lang="en-US" sz="28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AI-ML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Event Streaming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with Spring and Cloud Native Data 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365988E-CA8F-C168-9B18-6B04931C5AE3}"/>
              </a:ext>
            </a:extLst>
          </p:cNvPr>
          <p:cNvSpPr/>
          <p:nvPr/>
        </p:nvSpPr>
        <p:spPr>
          <a:xfrm>
            <a:off x="5932447" y="579863"/>
            <a:ext cx="2509025" cy="4476953"/>
          </a:xfrm>
          <a:custGeom>
            <a:avLst/>
            <a:gdLst>
              <a:gd name="connsiteX0" fmla="*/ 0 w 2509025"/>
              <a:gd name="connsiteY0" fmla="*/ 2238477 h 4476953"/>
              <a:gd name="connsiteX1" fmla="*/ 1254513 w 2509025"/>
              <a:gd name="connsiteY1" fmla="*/ 0 h 4476953"/>
              <a:gd name="connsiteX2" fmla="*/ 2509026 w 2509025"/>
              <a:gd name="connsiteY2" fmla="*/ 2238477 h 4476953"/>
              <a:gd name="connsiteX3" fmla="*/ 1254513 w 2509025"/>
              <a:gd name="connsiteY3" fmla="*/ 4476954 h 4476953"/>
              <a:gd name="connsiteX4" fmla="*/ 0 w 2509025"/>
              <a:gd name="connsiteY4" fmla="*/ 2238477 h 447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9025" h="4476953" fill="none" extrusionOk="0">
                <a:moveTo>
                  <a:pt x="0" y="2238477"/>
                </a:moveTo>
                <a:cubicBezTo>
                  <a:pt x="29121" y="1005655"/>
                  <a:pt x="615159" y="-110090"/>
                  <a:pt x="1254513" y="0"/>
                </a:cubicBezTo>
                <a:cubicBezTo>
                  <a:pt x="1770472" y="-27088"/>
                  <a:pt x="2435198" y="1071709"/>
                  <a:pt x="2509026" y="2238477"/>
                </a:cubicBezTo>
                <a:cubicBezTo>
                  <a:pt x="2494878" y="3339835"/>
                  <a:pt x="1871782" y="4581987"/>
                  <a:pt x="1254513" y="4476954"/>
                </a:cubicBezTo>
                <a:cubicBezTo>
                  <a:pt x="744152" y="4579118"/>
                  <a:pt x="159359" y="3513070"/>
                  <a:pt x="0" y="2238477"/>
                </a:cubicBezTo>
                <a:close/>
              </a:path>
              <a:path w="2509025" h="4476953" stroke="0" extrusionOk="0">
                <a:moveTo>
                  <a:pt x="0" y="2238477"/>
                </a:moveTo>
                <a:cubicBezTo>
                  <a:pt x="-65589" y="961743"/>
                  <a:pt x="489574" y="27057"/>
                  <a:pt x="1254513" y="0"/>
                </a:cubicBezTo>
                <a:cubicBezTo>
                  <a:pt x="2052510" y="22136"/>
                  <a:pt x="2329158" y="1007919"/>
                  <a:pt x="2509026" y="2238477"/>
                </a:cubicBezTo>
                <a:cubicBezTo>
                  <a:pt x="2433615" y="3548397"/>
                  <a:pt x="1930071" y="4572523"/>
                  <a:pt x="1254513" y="4476954"/>
                </a:cubicBezTo>
                <a:cubicBezTo>
                  <a:pt x="528793" y="4458969"/>
                  <a:pt x="176458" y="3559067"/>
                  <a:pt x="0" y="2238477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76A3DBFE-EA3F-E3FD-2616-C86EDAC7C2D4}"/>
              </a:ext>
            </a:extLst>
          </p:cNvPr>
          <p:cNvSpPr/>
          <p:nvPr/>
        </p:nvSpPr>
        <p:spPr>
          <a:xfrm>
            <a:off x="6125013" y="1287969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83941 w 2051824"/>
              <a:gd name="connsiteY1" fmla="*/ 0 h 961319"/>
              <a:gd name="connsiteX2" fmla="*/ 1388401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08559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42151 w 2051824"/>
              <a:gd name="connsiteY7" fmla="*/ 961319 h 961319"/>
              <a:gd name="connsiteX8" fmla="*/ 611618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6143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687282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22387 w 2051824"/>
              <a:gd name="connsiteY9" fmla="*/ 0 h 961319"/>
              <a:gd name="connsiteX10" fmla="*/ 1326846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291809" y="6075"/>
                  <a:pt x="365266" y="6434"/>
                  <a:pt x="683941" y="0"/>
                </a:cubicBezTo>
                <a:cubicBezTo>
                  <a:pt x="1002616" y="-6434"/>
                  <a:pt x="1119682" y="-19733"/>
                  <a:pt x="1388401" y="0"/>
                </a:cubicBezTo>
                <a:cubicBezTo>
                  <a:pt x="1657120" y="19733"/>
                  <a:pt x="1792736" y="-9081"/>
                  <a:pt x="2051824" y="0"/>
                </a:cubicBezTo>
                <a:cubicBezTo>
                  <a:pt x="2032949" y="128064"/>
                  <a:pt x="2055544" y="277353"/>
                  <a:pt x="2051824" y="408559"/>
                </a:cubicBezTo>
                <a:cubicBezTo>
                  <a:pt x="2048104" y="539765"/>
                  <a:pt x="2057373" y="676964"/>
                  <a:pt x="2051824" y="801096"/>
                </a:cubicBezTo>
                <a:cubicBezTo>
                  <a:pt x="1998559" y="844520"/>
                  <a:pt x="1932432" y="936342"/>
                  <a:pt x="1891601" y="961319"/>
                </a:cubicBezTo>
                <a:cubicBezTo>
                  <a:pt x="1590034" y="933126"/>
                  <a:pt x="1448972" y="953479"/>
                  <a:pt x="1242151" y="961319"/>
                </a:cubicBezTo>
                <a:cubicBezTo>
                  <a:pt x="1035330" y="969160"/>
                  <a:pt x="792637" y="960820"/>
                  <a:pt x="611618" y="961319"/>
                </a:cubicBezTo>
                <a:cubicBezTo>
                  <a:pt x="430599" y="961818"/>
                  <a:pt x="171142" y="961613"/>
                  <a:pt x="0" y="961319"/>
                </a:cubicBezTo>
                <a:cubicBezTo>
                  <a:pt x="23875" y="836646"/>
                  <a:pt x="-729" y="697200"/>
                  <a:pt x="0" y="461433"/>
                </a:cubicBezTo>
                <a:cubicBezTo>
                  <a:pt x="729" y="225666"/>
                  <a:pt x="15517" y="216409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6793" y="914072"/>
                  <a:pt x="1914177" y="869574"/>
                  <a:pt x="1923646" y="833141"/>
                </a:cubicBezTo>
                <a:cubicBezTo>
                  <a:pt x="1958407" y="823122"/>
                  <a:pt x="1994533" y="820058"/>
                  <a:pt x="2051824" y="801096"/>
                </a:cubicBezTo>
                <a:cubicBezTo>
                  <a:pt x="1980336" y="874554"/>
                  <a:pt x="1946510" y="917218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2341" y="918229"/>
                  <a:pt x="1913225" y="890269"/>
                  <a:pt x="1923646" y="833141"/>
                </a:cubicBezTo>
                <a:cubicBezTo>
                  <a:pt x="1976001" y="821881"/>
                  <a:pt x="2015307" y="813624"/>
                  <a:pt x="2051824" y="801096"/>
                </a:cubicBezTo>
                <a:cubicBezTo>
                  <a:pt x="2004112" y="859335"/>
                  <a:pt x="1931374" y="912112"/>
                  <a:pt x="1891601" y="961319"/>
                </a:cubicBezTo>
                <a:cubicBezTo>
                  <a:pt x="1631657" y="940319"/>
                  <a:pt x="1494157" y="941780"/>
                  <a:pt x="1279983" y="961319"/>
                </a:cubicBezTo>
                <a:cubicBezTo>
                  <a:pt x="1065809" y="980858"/>
                  <a:pt x="860823" y="934196"/>
                  <a:pt x="687282" y="961319"/>
                </a:cubicBezTo>
                <a:cubicBezTo>
                  <a:pt x="513741" y="988442"/>
                  <a:pt x="273115" y="975316"/>
                  <a:pt x="0" y="961319"/>
                </a:cubicBezTo>
                <a:cubicBezTo>
                  <a:pt x="19566" y="778347"/>
                  <a:pt x="6823" y="650876"/>
                  <a:pt x="0" y="499886"/>
                </a:cubicBezTo>
                <a:cubicBezTo>
                  <a:pt x="-6823" y="348896"/>
                  <a:pt x="21712" y="158610"/>
                  <a:pt x="0" y="0"/>
                </a:cubicBezTo>
                <a:cubicBezTo>
                  <a:pt x="281147" y="29619"/>
                  <a:pt x="466137" y="23648"/>
                  <a:pt x="622387" y="0"/>
                </a:cubicBezTo>
                <a:cubicBezTo>
                  <a:pt x="778637" y="-23648"/>
                  <a:pt x="987897" y="-18132"/>
                  <a:pt x="1326846" y="0"/>
                </a:cubicBezTo>
                <a:cubicBezTo>
                  <a:pt x="1665795" y="18132"/>
                  <a:pt x="1727337" y="-16158"/>
                  <a:pt x="2051824" y="0"/>
                </a:cubicBezTo>
                <a:cubicBezTo>
                  <a:pt x="2061256" y="165478"/>
                  <a:pt x="2070898" y="275578"/>
                  <a:pt x="2051824" y="400548"/>
                </a:cubicBezTo>
                <a:cubicBezTo>
                  <a:pt x="2032750" y="525518"/>
                  <a:pt x="2041932" y="654021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896316" y="916518"/>
                  <a:pt x="1903219" y="891721"/>
                  <a:pt x="1923646" y="833141"/>
                </a:cubicBezTo>
                <a:cubicBezTo>
                  <a:pt x="1971061" y="827758"/>
                  <a:pt x="2027213" y="813399"/>
                  <a:pt x="2051824" y="801096"/>
                </a:cubicBezTo>
                <a:cubicBezTo>
                  <a:pt x="1991849" y="846471"/>
                  <a:pt x="1968785" y="899054"/>
                  <a:pt x="1891601" y="961319"/>
                </a:cubicBezTo>
                <a:cubicBezTo>
                  <a:pt x="1575092" y="964293"/>
                  <a:pt x="1456485" y="941382"/>
                  <a:pt x="1223235" y="961319"/>
                </a:cubicBezTo>
                <a:cubicBezTo>
                  <a:pt x="989985" y="981256"/>
                  <a:pt x="898132" y="936461"/>
                  <a:pt x="630534" y="961319"/>
                </a:cubicBezTo>
                <a:cubicBezTo>
                  <a:pt x="362936" y="986177"/>
                  <a:pt x="177900" y="948749"/>
                  <a:pt x="0" y="961319"/>
                </a:cubicBezTo>
                <a:cubicBezTo>
                  <a:pt x="-5840" y="819054"/>
                  <a:pt x="20231" y="624290"/>
                  <a:pt x="0" y="490273"/>
                </a:cubicBezTo>
                <a:cubicBezTo>
                  <a:pt x="-20231" y="356256"/>
                  <a:pt x="16711" y="178025"/>
                  <a:pt x="0" y="0"/>
                </a:cubicBezTo>
                <a:cubicBezTo>
                  <a:pt x="136284" y="-6630"/>
                  <a:pt x="425841" y="-21864"/>
                  <a:pt x="622387" y="0"/>
                </a:cubicBezTo>
                <a:cubicBezTo>
                  <a:pt x="818933" y="21864"/>
                  <a:pt x="1194022" y="-14658"/>
                  <a:pt x="1347364" y="0"/>
                </a:cubicBezTo>
                <a:cubicBezTo>
                  <a:pt x="1500706" y="14658"/>
                  <a:pt x="1771795" y="-20946"/>
                  <a:pt x="2051824" y="0"/>
                </a:cubicBezTo>
                <a:cubicBezTo>
                  <a:pt x="2038659" y="178051"/>
                  <a:pt x="2053566" y="209518"/>
                  <a:pt x="2051824" y="408559"/>
                </a:cubicBezTo>
                <a:cubicBezTo>
                  <a:pt x="2050082" y="607600"/>
                  <a:pt x="2051284" y="711933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04751948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5D32E317-0212-CAF0-041B-ECB3E64EA218}"/>
              </a:ext>
            </a:extLst>
          </p:cNvPr>
          <p:cNvSpPr/>
          <p:nvPr/>
        </p:nvSpPr>
        <p:spPr>
          <a:xfrm>
            <a:off x="6125013" y="2512467"/>
            <a:ext cx="2051824" cy="824069"/>
          </a:xfrm>
          <a:custGeom>
            <a:avLst/>
            <a:gdLst>
              <a:gd name="connsiteX0" fmla="*/ 0 w 2051824"/>
              <a:gd name="connsiteY0" fmla="*/ 0 h 824069"/>
              <a:gd name="connsiteX1" fmla="*/ 704460 w 2051824"/>
              <a:gd name="connsiteY1" fmla="*/ 0 h 824069"/>
              <a:gd name="connsiteX2" fmla="*/ 1326846 w 2051824"/>
              <a:gd name="connsiteY2" fmla="*/ 0 h 824069"/>
              <a:gd name="connsiteX3" fmla="*/ 2051824 w 2051824"/>
              <a:gd name="connsiteY3" fmla="*/ 0 h 824069"/>
              <a:gd name="connsiteX4" fmla="*/ 2051824 w 2051824"/>
              <a:gd name="connsiteY4" fmla="*/ 686721 h 824069"/>
              <a:gd name="connsiteX5" fmla="*/ 1914476 w 2051824"/>
              <a:gd name="connsiteY5" fmla="*/ 824069 h 824069"/>
              <a:gd name="connsiteX6" fmla="*/ 1333752 w 2051824"/>
              <a:gd name="connsiteY6" fmla="*/ 824069 h 824069"/>
              <a:gd name="connsiteX7" fmla="*/ 733882 w 2051824"/>
              <a:gd name="connsiteY7" fmla="*/ 824069 h 824069"/>
              <a:gd name="connsiteX8" fmla="*/ 0 w 2051824"/>
              <a:gd name="connsiteY8" fmla="*/ 824069 h 824069"/>
              <a:gd name="connsiteX9" fmla="*/ 0 w 2051824"/>
              <a:gd name="connsiteY9" fmla="*/ 420275 h 824069"/>
              <a:gd name="connsiteX10" fmla="*/ 0 w 2051824"/>
              <a:gd name="connsiteY10" fmla="*/ 0 h 824069"/>
              <a:gd name="connsiteX0" fmla="*/ 1914476 w 2051824"/>
              <a:gd name="connsiteY0" fmla="*/ 824069 h 824069"/>
              <a:gd name="connsiteX1" fmla="*/ 1941946 w 2051824"/>
              <a:gd name="connsiteY1" fmla="*/ 714191 h 824069"/>
              <a:gd name="connsiteX2" fmla="*/ 2051824 w 2051824"/>
              <a:gd name="connsiteY2" fmla="*/ 686721 h 824069"/>
              <a:gd name="connsiteX3" fmla="*/ 1914476 w 2051824"/>
              <a:gd name="connsiteY3" fmla="*/ 824069 h 824069"/>
              <a:gd name="connsiteX0" fmla="*/ 1914476 w 2051824"/>
              <a:gd name="connsiteY0" fmla="*/ 824069 h 824069"/>
              <a:gd name="connsiteX1" fmla="*/ 1941946 w 2051824"/>
              <a:gd name="connsiteY1" fmla="*/ 714191 h 824069"/>
              <a:gd name="connsiteX2" fmla="*/ 2051824 w 2051824"/>
              <a:gd name="connsiteY2" fmla="*/ 686721 h 824069"/>
              <a:gd name="connsiteX3" fmla="*/ 1914476 w 2051824"/>
              <a:gd name="connsiteY3" fmla="*/ 824069 h 824069"/>
              <a:gd name="connsiteX4" fmla="*/ 1314607 w 2051824"/>
              <a:gd name="connsiteY4" fmla="*/ 824069 h 824069"/>
              <a:gd name="connsiteX5" fmla="*/ 676448 w 2051824"/>
              <a:gd name="connsiteY5" fmla="*/ 824069 h 824069"/>
              <a:gd name="connsiteX6" fmla="*/ 0 w 2051824"/>
              <a:gd name="connsiteY6" fmla="*/ 824069 h 824069"/>
              <a:gd name="connsiteX7" fmla="*/ 0 w 2051824"/>
              <a:gd name="connsiteY7" fmla="*/ 436757 h 824069"/>
              <a:gd name="connsiteX8" fmla="*/ 0 w 2051824"/>
              <a:gd name="connsiteY8" fmla="*/ 0 h 824069"/>
              <a:gd name="connsiteX9" fmla="*/ 704460 w 2051824"/>
              <a:gd name="connsiteY9" fmla="*/ 0 h 824069"/>
              <a:gd name="connsiteX10" fmla="*/ 1347364 w 2051824"/>
              <a:gd name="connsiteY10" fmla="*/ 0 h 824069"/>
              <a:gd name="connsiteX11" fmla="*/ 2051824 w 2051824"/>
              <a:gd name="connsiteY11" fmla="*/ 0 h 824069"/>
              <a:gd name="connsiteX12" fmla="*/ 2051824 w 2051824"/>
              <a:gd name="connsiteY12" fmla="*/ 686721 h 82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1824" h="824069" stroke="0" extrusionOk="0">
                <a:moveTo>
                  <a:pt x="0" y="0"/>
                </a:moveTo>
                <a:cubicBezTo>
                  <a:pt x="224369" y="3956"/>
                  <a:pt x="436306" y="1172"/>
                  <a:pt x="704460" y="0"/>
                </a:cubicBezTo>
                <a:cubicBezTo>
                  <a:pt x="972614" y="-1172"/>
                  <a:pt x="1047429" y="14817"/>
                  <a:pt x="1326846" y="0"/>
                </a:cubicBezTo>
                <a:cubicBezTo>
                  <a:pt x="1606263" y="-14817"/>
                  <a:pt x="1807221" y="14385"/>
                  <a:pt x="2051824" y="0"/>
                </a:cubicBezTo>
                <a:cubicBezTo>
                  <a:pt x="2045757" y="200111"/>
                  <a:pt x="2075760" y="376291"/>
                  <a:pt x="2051824" y="686721"/>
                </a:cubicBezTo>
                <a:cubicBezTo>
                  <a:pt x="1993815" y="732457"/>
                  <a:pt x="1972755" y="761699"/>
                  <a:pt x="1914476" y="824069"/>
                </a:cubicBezTo>
                <a:cubicBezTo>
                  <a:pt x="1683540" y="845366"/>
                  <a:pt x="1595759" y="820551"/>
                  <a:pt x="1333752" y="824069"/>
                </a:cubicBezTo>
                <a:cubicBezTo>
                  <a:pt x="1071745" y="827587"/>
                  <a:pt x="970537" y="808080"/>
                  <a:pt x="733882" y="824069"/>
                </a:cubicBezTo>
                <a:cubicBezTo>
                  <a:pt x="497227" y="840059"/>
                  <a:pt x="246189" y="838756"/>
                  <a:pt x="0" y="824069"/>
                </a:cubicBezTo>
                <a:cubicBezTo>
                  <a:pt x="18944" y="650326"/>
                  <a:pt x="-16291" y="537922"/>
                  <a:pt x="0" y="420275"/>
                </a:cubicBezTo>
                <a:cubicBezTo>
                  <a:pt x="16291" y="302628"/>
                  <a:pt x="-880" y="153344"/>
                  <a:pt x="0" y="0"/>
                </a:cubicBezTo>
                <a:close/>
              </a:path>
              <a:path w="2051824" h="824069" fill="darkenLess" stroke="0" extrusionOk="0">
                <a:moveTo>
                  <a:pt x="1914476" y="824069"/>
                </a:moveTo>
                <a:cubicBezTo>
                  <a:pt x="1925796" y="798433"/>
                  <a:pt x="1933798" y="757179"/>
                  <a:pt x="1941946" y="714191"/>
                </a:cubicBezTo>
                <a:cubicBezTo>
                  <a:pt x="1985784" y="698068"/>
                  <a:pt x="2012689" y="691557"/>
                  <a:pt x="2051824" y="686721"/>
                </a:cubicBezTo>
                <a:cubicBezTo>
                  <a:pt x="2025381" y="722545"/>
                  <a:pt x="1944179" y="781799"/>
                  <a:pt x="1914476" y="824069"/>
                </a:cubicBezTo>
                <a:close/>
              </a:path>
              <a:path w="2051824" h="824069" fill="none" extrusionOk="0">
                <a:moveTo>
                  <a:pt x="1914476" y="824069"/>
                </a:moveTo>
                <a:cubicBezTo>
                  <a:pt x="1931912" y="770128"/>
                  <a:pt x="1937093" y="744563"/>
                  <a:pt x="1941946" y="714191"/>
                </a:cubicBezTo>
                <a:cubicBezTo>
                  <a:pt x="1987499" y="705861"/>
                  <a:pt x="2017345" y="700341"/>
                  <a:pt x="2051824" y="686721"/>
                </a:cubicBezTo>
                <a:cubicBezTo>
                  <a:pt x="1995838" y="730033"/>
                  <a:pt x="1954411" y="787624"/>
                  <a:pt x="1914476" y="824069"/>
                </a:cubicBezTo>
                <a:cubicBezTo>
                  <a:pt x="1685106" y="816871"/>
                  <a:pt x="1447168" y="809881"/>
                  <a:pt x="1314607" y="824069"/>
                </a:cubicBezTo>
                <a:cubicBezTo>
                  <a:pt x="1182046" y="838257"/>
                  <a:pt x="824843" y="851444"/>
                  <a:pt x="676448" y="824069"/>
                </a:cubicBezTo>
                <a:cubicBezTo>
                  <a:pt x="528053" y="796694"/>
                  <a:pt x="171829" y="825082"/>
                  <a:pt x="0" y="824069"/>
                </a:cubicBezTo>
                <a:cubicBezTo>
                  <a:pt x="15088" y="719443"/>
                  <a:pt x="18094" y="522092"/>
                  <a:pt x="0" y="436757"/>
                </a:cubicBezTo>
                <a:cubicBezTo>
                  <a:pt x="-18094" y="351422"/>
                  <a:pt x="-20313" y="181026"/>
                  <a:pt x="0" y="0"/>
                </a:cubicBezTo>
                <a:cubicBezTo>
                  <a:pt x="312356" y="-28930"/>
                  <a:pt x="372584" y="23119"/>
                  <a:pt x="704460" y="0"/>
                </a:cubicBezTo>
                <a:cubicBezTo>
                  <a:pt x="1036336" y="-23119"/>
                  <a:pt x="1099422" y="-2850"/>
                  <a:pt x="1347364" y="0"/>
                </a:cubicBezTo>
                <a:cubicBezTo>
                  <a:pt x="1595306" y="2850"/>
                  <a:pt x="1774967" y="-20708"/>
                  <a:pt x="2051824" y="0"/>
                </a:cubicBezTo>
                <a:cubicBezTo>
                  <a:pt x="2027352" y="256945"/>
                  <a:pt x="2038837" y="473722"/>
                  <a:pt x="2051824" y="686721"/>
                </a:cubicBezTo>
              </a:path>
              <a:path w="2051824" h="824069" fill="none" stroke="0" extrusionOk="0">
                <a:moveTo>
                  <a:pt x="1914476" y="824069"/>
                </a:moveTo>
                <a:cubicBezTo>
                  <a:pt x="1919869" y="789767"/>
                  <a:pt x="1928870" y="762869"/>
                  <a:pt x="1941946" y="714191"/>
                </a:cubicBezTo>
                <a:cubicBezTo>
                  <a:pt x="1974310" y="706349"/>
                  <a:pt x="2008451" y="701624"/>
                  <a:pt x="2051824" y="686721"/>
                </a:cubicBezTo>
                <a:cubicBezTo>
                  <a:pt x="1990921" y="756445"/>
                  <a:pt x="1963271" y="770580"/>
                  <a:pt x="1914476" y="824069"/>
                </a:cubicBezTo>
                <a:cubicBezTo>
                  <a:pt x="1756634" y="820134"/>
                  <a:pt x="1530540" y="811082"/>
                  <a:pt x="1333752" y="824069"/>
                </a:cubicBezTo>
                <a:cubicBezTo>
                  <a:pt x="1136964" y="837056"/>
                  <a:pt x="999697" y="796003"/>
                  <a:pt x="753027" y="824069"/>
                </a:cubicBezTo>
                <a:cubicBezTo>
                  <a:pt x="506358" y="852135"/>
                  <a:pt x="300479" y="814963"/>
                  <a:pt x="0" y="824069"/>
                </a:cubicBezTo>
                <a:cubicBezTo>
                  <a:pt x="-3151" y="619410"/>
                  <a:pt x="-7179" y="500996"/>
                  <a:pt x="0" y="395553"/>
                </a:cubicBezTo>
                <a:cubicBezTo>
                  <a:pt x="7179" y="290110"/>
                  <a:pt x="-19763" y="107278"/>
                  <a:pt x="0" y="0"/>
                </a:cubicBezTo>
                <a:cubicBezTo>
                  <a:pt x="132732" y="-7872"/>
                  <a:pt x="387334" y="-23205"/>
                  <a:pt x="663423" y="0"/>
                </a:cubicBezTo>
                <a:cubicBezTo>
                  <a:pt x="939512" y="23205"/>
                  <a:pt x="1026617" y="9752"/>
                  <a:pt x="1326846" y="0"/>
                </a:cubicBezTo>
                <a:cubicBezTo>
                  <a:pt x="1627075" y="-9752"/>
                  <a:pt x="1852118" y="-29255"/>
                  <a:pt x="2051824" y="0"/>
                </a:cubicBezTo>
                <a:cubicBezTo>
                  <a:pt x="2061373" y="329746"/>
                  <a:pt x="2027923" y="544901"/>
                  <a:pt x="2051824" y="68672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75109562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Fraud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975D0545-8B3C-212D-51F1-97E7DF1E29FF}"/>
              </a:ext>
            </a:extLst>
          </p:cNvPr>
          <p:cNvSpPr/>
          <p:nvPr/>
        </p:nvSpPr>
        <p:spPr>
          <a:xfrm>
            <a:off x="6125013" y="3651390"/>
            <a:ext cx="2051824" cy="1199390"/>
          </a:xfrm>
          <a:custGeom>
            <a:avLst/>
            <a:gdLst>
              <a:gd name="connsiteX0" fmla="*/ 0 w 2051824"/>
              <a:gd name="connsiteY0" fmla="*/ 0 h 1199390"/>
              <a:gd name="connsiteX1" fmla="*/ 704460 w 2051824"/>
              <a:gd name="connsiteY1" fmla="*/ 0 h 1199390"/>
              <a:gd name="connsiteX2" fmla="*/ 1347364 w 2051824"/>
              <a:gd name="connsiteY2" fmla="*/ 0 h 1199390"/>
              <a:gd name="connsiteX3" fmla="*/ 2051824 w 2051824"/>
              <a:gd name="connsiteY3" fmla="*/ 0 h 1199390"/>
              <a:gd name="connsiteX4" fmla="*/ 2051824 w 2051824"/>
              <a:gd name="connsiteY4" fmla="*/ 509739 h 1199390"/>
              <a:gd name="connsiteX5" fmla="*/ 2051824 w 2051824"/>
              <a:gd name="connsiteY5" fmla="*/ 999488 h 1199390"/>
              <a:gd name="connsiteX6" fmla="*/ 1851922 w 2051824"/>
              <a:gd name="connsiteY6" fmla="*/ 1199390 h 1199390"/>
              <a:gd name="connsiteX7" fmla="*/ 1216095 w 2051824"/>
              <a:gd name="connsiteY7" fmla="*/ 1199390 h 1199390"/>
              <a:gd name="connsiteX8" fmla="*/ 598788 w 2051824"/>
              <a:gd name="connsiteY8" fmla="*/ 1199390 h 1199390"/>
              <a:gd name="connsiteX9" fmla="*/ 0 w 2051824"/>
              <a:gd name="connsiteY9" fmla="*/ 1199390 h 1199390"/>
              <a:gd name="connsiteX10" fmla="*/ 0 w 2051824"/>
              <a:gd name="connsiteY10" fmla="*/ 623683 h 1199390"/>
              <a:gd name="connsiteX11" fmla="*/ 0 w 2051824"/>
              <a:gd name="connsiteY11" fmla="*/ 0 h 1199390"/>
              <a:gd name="connsiteX0" fmla="*/ 1851922 w 2051824"/>
              <a:gd name="connsiteY0" fmla="*/ 1199390 h 1199390"/>
              <a:gd name="connsiteX1" fmla="*/ 1891902 w 2051824"/>
              <a:gd name="connsiteY1" fmla="*/ 1039468 h 1199390"/>
              <a:gd name="connsiteX2" fmla="*/ 2051824 w 2051824"/>
              <a:gd name="connsiteY2" fmla="*/ 999488 h 1199390"/>
              <a:gd name="connsiteX3" fmla="*/ 1851922 w 2051824"/>
              <a:gd name="connsiteY3" fmla="*/ 1199390 h 1199390"/>
              <a:gd name="connsiteX0" fmla="*/ 1851922 w 2051824"/>
              <a:gd name="connsiteY0" fmla="*/ 1199390 h 1199390"/>
              <a:gd name="connsiteX1" fmla="*/ 1891902 w 2051824"/>
              <a:gd name="connsiteY1" fmla="*/ 1039468 h 1199390"/>
              <a:gd name="connsiteX2" fmla="*/ 2051824 w 2051824"/>
              <a:gd name="connsiteY2" fmla="*/ 999488 h 1199390"/>
              <a:gd name="connsiteX3" fmla="*/ 1851922 w 2051824"/>
              <a:gd name="connsiteY3" fmla="*/ 1199390 h 1199390"/>
              <a:gd name="connsiteX4" fmla="*/ 1234615 w 2051824"/>
              <a:gd name="connsiteY4" fmla="*/ 1199390 h 1199390"/>
              <a:gd name="connsiteX5" fmla="*/ 598788 w 2051824"/>
              <a:gd name="connsiteY5" fmla="*/ 1199390 h 1199390"/>
              <a:gd name="connsiteX6" fmla="*/ 0 w 2051824"/>
              <a:gd name="connsiteY6" fmla="*/ 1199390 h 1199390"/>
              <a:gd name="connsiteX7" fmla="*/ 0 w 2051824"/>
              <a:gd name="connsiteY7" fmla="*/ 611689 h 1199390"/>
              <a:gd name="connsiteX8" fmla="*/ 0 w 2051824"/>
              <a:gd name="connsiteY8" fmla="*/ 0 h 1199390"/>
              <a:gd name="connsiteX9" fmla="*/ 642905 w 2051824"/>
              <a:gd name="connsiteY9" fmla="*/ 0 h 1199390"/>
              <a:gd name="connsiteX10" fmla="*/ 1367883 w 2051824"/>
              <a:gd name="connsiteY10" fmla="*/ 0 h 1199390"/>
              <a:gd name="connsiteX11" fmla="*/ 2051824 w 2051824"/>
              <a:gd name="connsiteY11" fmla="*/ 0 h 1199390"/>
              <a:gd name="connsiteX12" fmla="*/ 2051824 w 2051824"/>
              <a:gd name="connsiteY12" fmla="*/ 519734 h 1199390"/>
              <a:gd name="connsiteX13" fmla="*/ 2051824 w 2051824"/>
              <a:gd name="connsiteY13" fmla="*/ 999488 h 11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1199390" stroke="0" extrusionOk="0">
                <a:moveTo>
                  <a:pt x="0" y="0"/>
                </a:moveTo>
                <a:cubicBezTo>
                  <a:pt x="263335" y="28462"/>
                  <a:pt x="439156" y="-25763"/>
                  <a:pt x="704460" y="0"/>
                </a:cubicBezTo>
                <a:cubicBezTo>
                  <a:pt x="969764" y="25763"/>
                  <a:pt x="1089246" y="7129"/>
                  <a:pt x="1347364" y="0"/>
                </a:cubicBezTo>
                <a:cubicBezTo>
                  <a:pt x="1605482" y="-7129"/>
                  <a:pt x="1705499" y="16355"/>
                  <a:pt x="2051824" y="0"/>
                </a:cubicBezTo>
                <a:cubicBezTo>
                  <a:pt x="2057216" y="149373"/>
                  <a:pt x="2058448" y="358412"/>
                  <a:pt x="2051824" y="509739"/>
                </a:cubicBezTo>
                <a:cubicBezTo>
                  <a:pt x="2045200" y="661066"/>
                  <a:pt x="2066738" y="764630"/>
                  <a:pt x="2051824" y="999488"/>
                </a:cubicBezTo>
                <a:cubicBezTo>
                  <a:pt x="2011153" y="1052553"/>
                  <a:pt x="1949634" y="1110854"/>
                  <a:pt x="1851922" y="1199390"/>
                </a:cubicBezTo>
                <a:cubicBezTo>
                  <a:pt x="1580878" y="1190792"/>
                  <a:pt x="1522390" y="1224633"/>
                  <a:pt x="1216095" y="1199390"/>
                </a:cubicBezTo>
                <a:cubicBezTo>
                  <a:pt x="909800" y="1174147"/>
                  <a:pt x="786761" y="1223309"/>
                  <a:pt x="598788" y="1199390"/>
                </a:cubicBezTo>
                <a:cubicBezTo>
                  <a:pt x="410815" y="1175471"/>
                  <a:pt x="184113" y="1180783"/>
                  <a:pt x="0" y="1199390"/>
                </a:cubicBezTo>
                <a:cubicBezTo>
                  <a:pt x="627" y="1078628"/>
                  <a:pt x="-24215" y="872502"/>
                  <a:pt x="0" y="623683"/>
                </a:cubicBezTo>
                <a:cubicBezTo>
                  <a:pt x="24215" y="374864"/>
                  <a:pt x="29743" y="153063"/>
                  <a:pt x="0" y="0"/>
                </a:cubicBezTo>
                <a:close/>
              </a:path>
              <a:path w="2051824" h="1199390" fill="darkenLess" stroke="0" extrusionOk="0">
                <a:moveTo>
                  <a:pt x="1851922" y="1199390"/>
                </a:moveTo>
                <a:cubicBezTo>
                  <a:pt x="1860632" y="1165358"/>
                  <a:pt x="1881377" y="1113272"/>
                  <a:pt x="1891902" y="1039468"/>
                </a:cubicBezTo>
                <a:cubicBezTo>
                  <a:pt x="1964028" y="1013648"/>
                  <a:pt x="1996798" y="1006896"/>
                  <a:pt x="2051824" y="999488"/>
                </a:cubicBezTo>
                <a:cubicBezTo>
                  <a:pt x="2007429" y="1063726"/>
                  <a:pt x="1919182" y="1136520"/>
                  <a:pt x="1851922" y="1199390"/>
                </a:cubicBezTo>
                <a:close/>
              </a:path>
              <a:path w="2051824" h="1199390" fill="none" extrusionOk="0">
                <a:moveTo>
                  <a:pt x="1851922" y="1199390"/>
                </a:moveTo>
                <a:cubicBezTo>
                  <a:pt x="1861685" y="1136470"/>
                  <a:pt x="1869666" y="1111267"/>
                  <a:pt x="1891902" y="1039468"/>
                </a:cubicBezTo>
                <a:cubicBezTo>
                  <a:pt x="1950400" y="1016799"/>
                  <a:pt x="1973919" y="1012732"/>
                  <a:pt x="2051824" y="999488"/>
                </a:cubicBezTo>
                <a:cubicBezTo>
                  <a:pt x="2000742" y="1035574"/>
                  <a:pt x="1897845" y="1156783"/>
                  <a:pt x="1851922" y="1199390"/>
                </a:cubicBezTo>
                <a:cubicBezTo>
                  <a:pt x="1634343" y="1189297"/>
                  <a:pt x="1468747" y="1175300"/>
                  <a:pt x="1234615" y="1199390"/>
                </a:cubicBezTo>
                <a:cubicBezTo>
                  <a:pt x="1000483" y="1223480"/>
                  <a:pt x="870387" y="1211830"/>
                  <a:pt x="598788" y="1199390"/>
                </a:cubicBezTo>
                <a:cubicBezTo>
                  <a:pt x="327189" y="1186950"/>
                  <a:pt x="177203" y="1203452"/>
                  <a:pt x="0" y="1199390"/>
                </a:cubicBezTo>
                <a:cubicBezTo>
                  <a:pt x="28646" y="917406"/>
                  <a:pt x="13892" y="870387"/>
                  <a:pt x="0" y="611689"/>
                </a:cubicBezTo>
                <a:cubicBezTo>
                  <a:pt x="-13892" y="352991"/>
                  <a:pt x="4164" y="304479"/>
                  <a:pt x="0" y="0"/>
                </a:cubicBezTo>
                <a:cubicBezTo>
                  <a:pt x="163023" y="-31837"/>
                  <a:pt x="503410" y="20586"/>
                  <a:pt x="642905" y="0"/>
                </a:cubicBezTo>
                <a:cubicBezTo>
                  <a:pt x="782400" y="-20586"/>
                  <a:pt x="1012178" y="-31294"/>
                  <a:pt x="1367883" y="0"/>
                </a:cubicBezTo>
                <a:cubicBezTo>
                  <a:pt x="1723588" y="31294"/>
                  <a:pt x="1866885" y="-27417"/>
                  <a:pt x="2051824" y="0"/>
                </a:cubicBezTo>
                <a:cubicBezTo>
                  <a:pt x="2048982" y="163856"/>
                  <a:pt x="2075134" y="289791"/>
                  <a:pt x="2051824" y="519734"/>
                </a:cubicBezTo>
                <a:cubicBezTo>
                  <a:pt x="2028514" y="749677"/>
                  <a:pt x="2067339" y="787558"/>
                  <a:pt x="2051824" y="999488"/>
                </a:cubicBezTo>
              </a:path>
              <a:path w="2051824" h="1199390" fill="none" stroke="0" extrusionOk="0">
                <a:moveTo>
                  <a:pt x="1851922" y="1199390"/>
                </a:moveTo>
                <a:cubicBezTo>
                  <a:pt x="1872799" y="1142747"/>
                  <a:pt x="1868707" y="1105650"/>
                  <a:pt x="1891902" y="1039468"/>
                </a:cubicBezTo>
                <a:cubicBezTo>
                  <a:pt x="1958143" y="1020324"/>
                  <a:pt x="2009329" y="1016790"/>
                  <a:pt x="2051824" y="999488"/>
                </a:cubicBezTo>
                <a:cubicBezTo>
                  <a:pt x="1999697" y="1054636"/>
                  <a:pt x="1906879" y="1154225"/>
                  <a:pt x="1851922" y="1199390"/>
                </a:cubicBezTo>
                <a:cubicBezTo>
                  <a:pt x="1675284" y="1184190"/>
                  <a:pt x="1452800" y="1209107"/>
                  <a:pt x="1271653" y="1199390"/>
                </a:cubicBezTo>
                <a:cubicBezTo>
                  <a:pt x="1090506" y="1189673"/>
                  <a:pt x="819755" y="1206689"/>
                  <a:pt x="617307" y="1199390"/>
                </a:cubicBezTo>
                <a:cubicBezTo>
                  <a:pt x="414859" y="1192091"/>
                  <a:pt x="155052" y="1217683"/>
                  <a:pt x="0" y="1199390"/>
                </a:cubicBezTo>
                <a:cubicBezTo>
                  <a:pt x="-4919" y="1032313"/>
                  <a:pt x="20378" y="760012"/>
                  <a:pt x="0" y="587701"/>
                </a:cubicBezTo>
                <a:cubicBezTo>
                  <a:pt x="-20378" y="415390"/>
                  <a:pt x="-3261" y="264712"/>
                  <a:pt x="0" y="0"/>
                </a:cubicBezTo>
                <a:cubicBezTo>
                  <a:pt x="234871" y="15066"/>
                  <a:pt x="424284" y="-11272"/>
                  <a:pt x="663423" y="0"/>
                </a:cubicBezTo>
                <a:cubicBezTo>
                  <a:pt x="902562" y="11272"/>
                  <a:pt x="994972" y="-8065"/>
                  <a:pt x="1285810" y="0"/>
                </a:cubicBezTo>
                <a:cubicBezTo>
                  <a:pt x="1576648" y="8065"/>
                  <a:pt x="1670964" y="-22534"/>
                  <a:pt x="2051824" y="0"/>
                </a:cubicBezTo>
                <a:cubicBezTo>
                  <a:pt x="2035928" y="189709"/>
                  <a:pt x="2070817" y="309310"/>
                  <a:pt x="2051824" y="479754"/>
                </a:cubicBezTo>
                <a:cubicBezTo>
                  <a:pt x="2032831" y="650198"/>
                  <a:pt x="2073663" y="805544"/>
                  <a:pt x="2051824" y="9994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05862619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Threat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296437" y="1795750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4" name="Folded Corner 3">
            <a:extLst>
              <a:ext uri="{FF2B5EF4-FFF2-40B4-BE49-F238E27FC236}">
                <a16:creationId xmlns:a16="http://schemas.microsoft.com/office/drawing/2014/main" id="{A421EDEA-92E7-B548-E5CC-D64DCD28AF67}"/>
              </a:ext>
            </a:extLst>
          </p:cNvPr>
          <p:cNvSpPr/>
          <p:nvPr/>
        </p:nvSpPr>
        <p:spPr>
          <a:xfrm>
            <a:off x="3222703" y="1287969"/>
            <a:ext cx="2352907" cy="1064938"/>
          </a:xfrm>
          <a:custGeom>
            <a:avLst/>
            <a:gdLst>
              <a:gd name="connsiteX0" fmla="*/ 0 w 2352907"/>
              <a:gd name="connsiteY0" fmla="*/ 0 h 1064938"/>
              <a:gd name="connsiteX1" fmla="*/ 564698 w 2352907"/>
              <a:gd name="connsiteY1" fmla="*/ 0 h 1064938"/>
              <a:gd name="connsiteX2" fmla="*/ 1082337 w 2352907"/>
              <a:gd name="connsiteY2" fmla="*/ 0 h 1064938"/>
              <a:gd name="connsiteX3" fmla="*/ 1717622 w 2352907"/>
              <a:gd name="connsiteY3" fmla="*/ 0 h 1064938"/>
              <a:gd name="connsiteX4" fmla="*/ 2352907 w 2352907"/>
              <a:gd name="connsiteY4" fmla="*/ 0 h 1064938"/>
              <a:gd name="connsiteX5" fmla="*/ 2352907 w 2352907"/>
              <a:gd name="connsiteY5" fmla="*/ 434848 h 1064938"/>
              <a:gd name="connsiteX6" fmla="*/ 2352907 w 2352907"/>
              <a:gd name="connsiteY6" fmla="*/ 887445 h 1064938"/>
              <a:gd name="connsiteX7" fmla="*/ 2175414 w 2352907"/>
              <a:gd name="connsiteY7" fmla="*/ 1064938 h 1064938"/>
              <a:gd name="connsiteX8" fmla="*/ 1588052 w 2352907"/>
              <a:gd name="connsiteY8" fmla="*/ 1064938 h 1064938"/>
              <a:gd name="connsiteX9" fmla="*/ 1000690 w 2352907"/>
              <a:gd name="connsiteY9" fmla="*/ 1064938 h 1064938"/>
              <a:gd name="connsiteX10" fmla="*/ 478591 w 2352907"/>
              <a:gd name="connsiteY10" fmla="*/ 1064938 h 1064938"/>
              <a:gd name="connsiteX11" fmla="*/ 0 w 2352907"/>
              <a:gd name="connsiteY11" fmla="*/ 1064938 h 1064938"/>
              <a:gd name="connsiteX12" fmla="*/ 0 w 2352907"/>
              <a:gd name="connsiteY12" fmla="*/ 521820 h 1064938"/>
              <a:gd name="connsiteX13" fmla="*/ 0 w 2352907"/>
              <a:gd name="connsiteY13" fmla="*/ 0 h 1064938"/>
              <a:gd name="connsiteX0" fmla="*/ 2175414 w 2352907"/>
              <a:gd name="connsiteY0" fmla="*/ 1064938 h 1064938"/>
              <a:gd name="connsiteX1" fmla="*/ 2210912 w 2352907"/>
              <a:gd name="connsiteY1" fmla="*/ 922943 h 1064938"/>
              <a:gd name="connsiteX2" fmla="*/ 2352907 w 2352907"/>
              <a:gd name="connsiteY2" fmla="*/ 887445 h 1064938"/>
              <a:gd name="connsiteX3" fmla="*/ 2175414 w 2352907"/>
              <a:gd name="connsiteY3" fmla="*/ 1064938 h 1064938"/>
              <a:gd name="connsiteX0" fmla="*/ 2175414 w 2352907"/>
              <a:gd name="connsiteY0" fmla="*/ 1064938 h 1064938"/>
              <a:gd name="connsiteX1" fmla="*/ 2210912 w 2352907"/>
              <a:gd name="connsiteY1" fmla="*/ 922943 h 1064938"/>
              <a:gd name="connsiteX2" fmla="*/ 2352907 w 2352907"/>
              <a:gd name="connsiteY2" fmla="*/ 887445 h 1064938"/>
              <a:gd name="connsiteX3" fmla="*/ 2175414 w 2352907"/>
              <a:gd name="connsiteY3" fmla="*/ 1064938 h 1064938"/>
              <a:gd name="connsiteX4" fmla="*/ 1631561 w 2352907"/>
              <a:gd name="connsiteY4" fmla="*/ 1064938 h 1064938"/>
              <a:gd name="connsiteX5" fmla="*/ 1087707 w 2352907"/>
              <a:gd name="connsiteY5" fmla="*/ 1064938 h 1064938"/>
              <a:gd name="connsiteX6" fmla="*/ 543854 w 2352907"/>
              <a:gd name="connsiteY6" fmla="*/ 1064938 h 1064938"/>
              <a:gd name="connsiteX7" fmla="*/ 0 w 2352907"/>
              <a:gd name="connsiteY7" fmla="*/ 1064938 h 1064938"/>
              <a:gd name="connsiteX8" fmla="*/ 0 w 2352907"/>
              <a:gd name="connsiteY8" fmla="*/ 543118 h 1064938"/>
              <a:gd name="connsiteX9" fmla="*/ 0 w 2352907"/>
              <a:gd name="connsiteY9" fmla="*/ 0 h 1064938"/>
              <a:gd name="connsiteX10" fmla="*/ 611756 w 2352907"/>
              <a:gd name="connsiteY10" fmla="*/ 0 h 1064938"/>
              <a:gd name="connsiteX11" fmla="*/ 1199983 w 2352907"/>
              <a:gd name="connsiteY11" fmla="*/ 0 h 1064938"/>
              <a:gd name="connsiteX12" fmla="*/ 1835267 w 2352907"/>
              <a:gd name="connsiteY12" fmla="*/ 0 h 1064938"/>
              <a:gd name="connsiteX13" fmla="*/ 2352907 w 2352907"/>
              <a:gd name="connsiteY13" fmla="*/ 0 h 1064938"/>
              <a:gd name="connsiteX14" fmla="*/ 2352907 w 2352907"/>
              <a:gd name="connsiteY14" fmla="*/ 425974 h 1064938"/>
              <a:gd name="connsiteX15" fmla="*/ 2352907 w 2352907"/>
              <a:gd name="connsiteY15" fmla="*/ 887445 h 106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52907" h="1064938" stroke="0" extrusionOk="0">
                <a:moveTo>
                  <a:pt x="0" y="0"/>
                </a:moveTo>
                <a:cubicBezTo>
                  <a:pt x="153989" y="9830"/>
                  <a:pt x="420220" y="2497"/>
                  <a:pt x="564698" y="0"/>
                </a:cubicBezTo>
                <a:cubicBezTo>
                  <a:pt x="709176" y="-2497"/>
                  <a:pt x="949221" y="13821"/>
                  <a:pt x="1082337" y="0"/>
                </a:cubicBezTo>
                <a:cubicBezTo>
                  <a:pt x="1215453" y="-13821"/>
                  <a:pt x="1515198" y="29145"/>
                  <a:pt x="1717622" y="0"/>
                </a:cubicBezTo>
                <a:cubicBezTo>
                  <a:pt x="1920046" y="-29145"/>
                  <a:pt x="2220748" y="-14739"/>
                  <a:pt x="2352907" y="0"/>
                </a:cubicBezTo>
                <a:cubicBezTo>
                  <a:pt x="2338792" y="129163"/>
                  <a:pt x="2336779" y="229799"/>
                  <a:pt x="2352907" y="434848"/>
                </a:cubicBezTo>
                <a:cubicBezTo>
                  <a:pt x="2369035" y="639897"/>
                  <a:pt x="2337022" y="740039"/>
                  <a:pt x="2352907" y="887445"/>
                </a:cubicBezTo>
                <a:cubicBezTo>
                  <a:pt x="2273124" y="968023"/>
                  <a:pt x="2253882" y="969172"/>
                  <a:pt x="2175414" y="1064938"/>
                </a:cubicBezTo>
                <a:cubicBezTo>
                  <a:pt x="1990980" y="1076983"/>
                  <a:pt x="1794993" y="1055632"/>
                  <a:pt x="1588052" y="1064938"/>
                </a:cubicBezTo>
                <a:cubicBezTo>
                  <a:pt x="1381111" y="1074244"/>
                  <a:pt x="1181488" y="1085623"/>
                  <a:pt x="1000690" y="1064938"/>
                </a:cubicBezTo>
                <a:cubicBezTo>
                  <a:pt x="819892" y="1044253"/>
                  <a:pt x="600596" y="1068169"/>
                  <a:pt x="478591" y="1064938"/>
                </a:cubicBezTo>
                <a:cubicBezTo>
                  <a:pt x="356586" y="1061707"/>
                  <a:pt x="96702" y="1064638"/>
                  <a:pt x="0" y="1064938"/>
                </a:cubicBezTo>
                <a:cubicBezTo>
                  <a:pt x="7293" y="895985"/>
                  <a:pt x="-13407" y="784014"/>
                  <a:pt x="0" y="521820"/>
                </a:cubicBezTo>
                <a:cubicBezTo>
                  <a:pt x="13407" y="259626"/>
                  <a:pt x="-24128" y="170330"/>
                  <a:pt x="0" y="0"/>
                </a:cubicBezTo>
                <a:close/>
              </a:path>
              <a:path w="2352907" h="1064938" fill="darkenLess" stroke="0" extrusionOk="0">
                <a:moveTo>
                  <a:pt x="2175414" y="1064938"/>
                </a:moveTo>
                <a:cubicBezTo>
                  <a:pt x="2182985" y="1017378"/>
                  <a:pt x="2194647" y="984013"/>
                  <a:pt x="2210912" y="922943"/>
                </a:cubicBezTo>
                <a:cubicBezTo>
                  <a:pt x="2238039" y="909758"/>
                  <a:pt x="2283215" y="897679"/>
                  <a:pt x="2352907" y="887445"/>
                </a:cubicBezTo>
                <a:cubicBezTo>
                  <a:pt x="2282064" y="959030"/>
                  <a:pt x="2230137" y="1015129"/>
                  <a:pt x="2175414" y="1064938"/>
                </a:cubicBezTo>
                <a:close/>
              </a:path>
              <a:path w="2352907" h="1064938" fill="none" extrusionOk="0">
                <a:moveTo>
                  <a:pt x="2175414" y="1064938"/>
                </a:moveTo>
                <a:cubicBezTo>
                  <a:pt x="2186843" y="998461"/>
                  <a:pt x="2200148" y="991961"/>
                  <a:pt x="2210912" y="922943"/>
                </a:cubicBezTo>
                <a:cubicBezTo>
                  <a:pt x="2272469" y="906948"/>
                  <a:pt x="2299296" y="902024"/>
                  <a:pt x="2352907" y="887445"/>
                </a:cubicBezTo>
                <a:cubicBezTo>
                  <a:pt x="2287333" y="962878"/>
                  <a:pt x="2245828" y="991682"/>
                  <a:pt x="2175414" y="1064938"/>
                </a:cubicBezTo>
                <a:cubicBezTo>
                  <a:pt x="1909650" y="1082303"/>
                  <a:pt x="1855612" y="1070945"/>
                  <a:pt x="1631561" y="1064938"/>
                </a:cubicBezTo>
                <a:cubicBezTo>
                  <a:pt x="1407510" y="1058931"/>
                  <a:pt x="1275988" y="1055213"/>
                  <a:pt x="1087707" y="1064938"/>
                </a:cubicBezTo>
                <a:cubicBezTo>
                  <a:pt x="899426" y="1074663"/>
                  <a:pt x="795721" y="1078664"/>
                  <a:pt x="543854" y="1064938"/>
                </a:cubicBezTo>
                <a:cubicBezTo>
                  <a:pt x="291987" y="1051212"/>
                  <a:pt x="227596" y="1078269"/>
                  <a:pt x="0" y="1064938"/>
                </a:cubicBezTo>
                <a:cubicBezTo>
                  <a:pt x="10505" y="823164"/>
                  <a:pt x="7164" y="728236"/>
                  <a:pt x="0" y="543118"/>
                </a:cubicBezTo>
                <a:cubicBezTo>
                  <a:pt x="-7164" y="358000"/>
                  <a:pt x="10606" y="127447"/>
                  <a:pt x="0" y="0"/>
                </a:cubicBezTo>
                <a:cubicBezTo>
                  <a:pt x="142334" y="23172"/>
                  <a:pt x="480518" y="-3936"/>
                  <a:pt x="611756" y="0"/>
                </a:cubicBezTo>
                <a:cubicBezTo>
                  <a:pt x="742994" y="3936"/>
                  <a:pt x="990555" y="-10101"/>
                  <a:pt x="1199983" y="0"/>
                </a:cubicBezTo>
                <a:cubicBezTo>
                  <a:pt x="1409411" y="10101"/>
                  <a:pt x="1552910" y="-30875"/>
                  <a:pt x="1835267" y="0"/>
                </a:cubicBezTo>
                <a:cubicBezTo>
                  <a:pt x="2117624" y="30875"/>
                  <a:pt x="2184143" y="15426"/>
                  <a:pt x="2352907" y="0"/>
                </a:cubicBezTo>
                <a:cubicBezTo>
                  <a:pt x="2342815" y="182766"/>
                  <a:pt x="2349232" y="281106"/>
                  <a:pt x="2352907" y="425974"/>
                </a:cubicBezTo>
                <a:cubicBezTo>
                  <a:pt x="2356582" y="570842"/>
                  <a:pt x="2354539" y="712629"/>
                  <a:pt x="2352907" y="887445"/>
                </a:cubicBezTo>
              </a:path>
              <a:path w="2352907" h="1064938" fill="none" stroke="0" extrusionOk="0">
                <a:moveTo>
                  <a:pt x="2175414" y="1064938"/>
                </a:moveTo>
                <a:cubicBezTo>
                  <a:pt x="2181461" y="1014920"/>
                  <a:pt x="2199348" y="965093"/>
                  <a:pt x="2210912" y="922943"/>
                </a:cubicBezTo>
                <a:cubicBezTo>
                  <a:pt x="2282803" y="912152"/>
                  <a:pt x="2311391" y="893948"/>
                  <a:pt x="2352907" y="887445"/>
                </a:cubicBezTo>
                <a:cubicBezTo>
                  <a:pt x="2288368" y="951567"/>
                  <a:pt x="2208205" y="1016419"/>
                  <a:pt x="2175414" y="1064938"/>
                </a:cubicBezTo>
                <a:cubicBezTo>
                  <a:pt x="1980425" y="1059046"/>
                  <a:pt x="1806976" y="1072980"/>
                  <a:pt x="1631561" y="1064938"/>
                </a:cubicBezTo>
                <a:cubicBezTo>
                  <a:pt x="1456146" y="1056896"/>
                  <a:pt x="1341757" y="1069232"/>
                  <a:pt x="1087707" y="1064938"/>
                </a:cubicBezTo>
                <a:cubicBezTo>
                  <a:pt x="833657" y="1060644"/>
                  <a:pt x="688078" y="1046561"/>
                  <a:pt x="587362" y="1064938"/>
                </a:cubicBezTo>
                <a:cubicBezTo>
                  <a:pt x="486646" y="1083315"/>
                  <a:pt x="185819" y="1038711"/>
                  <a:pt x="0" y="1064938"/>
                </a:cubicBezTo>
                <a:cubicBezTo>
                  <a:pt x="-17505" y="952834"/>
                  <a:pt x="298" y="794523"/>
                  <a:pt x="0" y="553768"/>
                </a:cubicBezTo>
                <a:cubicBezTo>
                  <a:pt x="-298" y="313013"/>
                  <a:pt x="5089" y="164516"/>
                  <a:pt x="0" y="0"/>
                </a:cubicBezTo>
                <a:cubicBezTo>
                  <a:pt x="277145" y="-18695"/>
                  <a:pt x="369296" y="22534"/>
                  <a:pt x="611756" y="0"/>
                </a:cubicBezTo>
                <a:cubicBezTo>
                  <a:pt x="854216" y="-22534"/>
                  <a:pt x="932876" y="21794"/>
                  <a:pt x="1176454" y="0"/>
                </a:cubicBezTo>
                <a:cubicBezTo>
                  <a:pt x="1420032" y="-21794"/>
                  <a:pt x="1600870" y="-17598"/>
                  <a:pt x="1764680" y="0"/>
                </a:cubicBezTo>
                <a:cubicBezTo>
                  <a:pt x="1928490" y="17598"/>
                  <a:pt x="2129243" y="-10957"/>
                  <a:pt x="2352907" y="0"/>
                </a:cubicBezTo>
                <a:cubicBezTo>
                  <a:pt x="2342932" y="211145"/>
                  <a:pt x="2366857" y="319394"/>
                  <a:pt x="2352907" y="425974"/>
                </a:cubicBezTo>
                <a:cubicBezTo>
                  <a:pt x="2338957" y="532554"/>
                  <a:pt x="2361221" y="755059"/>
                  <a:pt x="2352907" y="88744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Good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or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Bad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648D11BF-E31C-6D87-E6C3-F7026AE4EAA9}"/>
              </a:ext>
            </a:extLst>
          </p:cNvPr>
          <p:cNvSpPr/>
          <p:nvPr/>
        </p:nvSpPr>
        <p:spPr>
          <a:xfrm>
            <a:off x="3222704" y="2543267"/>
            <a:ext cx="2352906" cy="826162"/>
          </a:xfrm>
          <a:custGeom>
            <a:avLst/>
            <a:gdLst>
              <a:gd name="connsiteX0" fmla="*/ 0 w 2352906"/>
              <a:gd name="connsiteY0" fmla="*/ 0 h 826162"/>
              <a:gd name="connsiteX1" fmla="*/ 564697 w 2352906"/>
              <a:gd name="connsiteY1" fmla="*/ 0 h 826162"/>
              <a:gd name="connsiteX2" fmla="*/ 1199982 w 2352906"/>
              <a:gd name="connsiteY2" fmla="*/ 0 h 826162"/>
              <a:gd name="connsiteX3" fmla="*/ 1764680 w 2352906"/>
              <a:gd name="connsiteY3" fmla="*/ 0 h 826162"/>
              <a:gd name="connsiteX4" fmla="*/ 2352906 w 2352906"/>
              <a:gd name="connsiteY4" fmla="*/ 0 h 826162"/>
              <a:gd name="connsiteX5" fmla="*/ 2352906 w 2352906"/>
              <a:gd name="connsiteY5" fmla="*/ 688466 h 826162"/>
              <a:gd name="connsiteX6" fmla="*/ 2215210 w 2352906"/>
              <a:gd name="connsiteY6" fmla="*/ 826162 h 826162"/>
              <a:gd name="connsiteX7" fmla="*/ 1639255 w 2352906"/>
              <a:gd name="connsiteY7" fmla="*/ 826162 h 826162"/>
              <a:gd name="connsiteX8" fmla="*/ 1041149 w 2352906"/>
              <a:gd name="connsiteY8" fmla="*/ 826162 h 826162"/>
              <a:gd name="connsiteX9" fmla="*/ 553803 w 2352906"/>
              <a:gd name="connsiteY9" fmla="*/ 826162 h 826162"/>
              <a:gd name="connsiteX10" fmla="*/ 0 w 2352906"/>
              <a:gd name="connsiteY10" fmla="*/ 826162 h 826162"/>
              <a:gd name="connsiteX11" fmla="*/ 0 w 2352906"/>
              <a:gd name="connsiteY11" fmla="*/ 404819 h 826162"/>
              <a:gd name="connsiteX12" fmla="*/ 0 w 2352906"/>
              <a:gd name="connsiteY12" fmla="*/ 0 h 826162"/>
              <a:gd name="connsiteX0" fmla="*/ 2215210 w 2352906"/>
              <a:gd name="connsiteY0" fmla="*/ 826162 h 826162"/>
              <a:gd name="connsiteX1" fmla="*/ 2242749 w 2352906"/>
              <a:gd name="connsiteY1" fmla="*/ 716005 h 826162"/>
              <a:gd name="connsiteX2" fmla="*/ 2352906 w 2352906"/>
              <a:gd name="connsiteY2" fmla="*/ 688466 h 826162"/>
              <a:gd name="connsiteX3" fmla="*/ 2215210 w 2352906"/>
              <a:gd name="connsiteY3" fmla="*/ 826162 h 826162"/>
              <a:gd name="connsiteX0" fmla="*/ 2215210 w 2352906"/>
              <a:gd name="connsiteY0" fmla="*/ 826162 h 826162"/>
              <a:gd name="connsiteX1" fmla="*/ 2242749 w 2352906"/>
              <a:gd name="connsiteY1" fmla="*/ 716005 h 826162"/>
              <a:gd name="connsiteX2" fmla="*/ 2352906 w 2352906"/>
              <a:gd name="connsiteY2" fmla="*/ 688466 h 826162"/>
              <a:gd name="connsiteX3" fmla="*/ 2215210 w 2352906"/>
              <a:gd name="connsiteY3" fmla="*/ 826162 h 826162"/>
              <a:gd name="connsiteX4" fmla="*/ 1617103 w 2352906"/>
              <a:gd name="connsiteY4" fmla="*/ 826162 h 826162"/>
              <a:gd name="connsiteX5" fmla="*/ 1085453 w 2352906"/>
              <a:gd name="connsiteY5" fmla="*/ 826162 h 826162"/>
              <a:gd name="connsiteX6" fmla="*/ 531650 w 2352906"/>
              <a:gd name="connsiteY6" fmla="*/ 826162 h 826162"/>
              <a:gd name="connsiteX7" fmla="*/ 0 w 2352906"/>
              <a:gd name="connsiteY7" fmla="*/ 826162 h 826162"/>
              <a:gd name="connsiteX8" fmla="*/ 0 w 2352906"/>
              <a:gd name="connsiteY8" fmla="*/ 396558 h 826162"/>
              <a:gd name="connsiteX9" fmla="*/ 0 w 2352906"/>
              <a:gd name="connsiteY9" fmla="*/ 0 h 826162"/>
              <a:gd name="connsiteX10" fmla="*/ 564697 w 2352906"/>
              <a:gd name="connsiteY10" fmla="*/ 0 h 826162"/>
              <a:gd name="connsiteX11" fmla="*/ 1129395 w 2352906"/>
              <a:gd name="connsiteY11" fmla="*/ 0 h 826162"/>
              <a:gd name="connsiteX12" fmla="*/ 1717621 w 2352906"/>
              <a:gd name="connsiteY12" fmla="*/ 0 h 826162"/>
              <a:gd name="connsiteX13" fmla="*/ 2352906 w 2352906"/>
              <a:gd name="connsiteY13" fmla="*/ 0 h 826162"/>
              <a:gd name="connsiteX14" fmla="*/ 2352906 w 2352906"/>
              <a:gd name="connsiteY14" fmla="*/ 688466 h 82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2906" h="826162" stroke="0" extrusionOk="0">
                <a:moveTo>
                  <a:pt x="0" y="0"/>
                </a:moveTo>
                <a:cubicBezTo>
                  <a:pt x="121067" y="-15883"/>
                  <a:pt x="381128" y="-20474"/>
                  <a:pt x="564697" y="0"/>
                </a:cubicBezTo>
                <a:cubicBezTo>
                  <a:pt x="748266" y="20474"/>
                  <a:pt x="890660" y="-19439"/>
                  <a:pt x="1199982" y="0"/>
                </a:cubicBezTo>
                <a:cubicBezTo>
                  <a:pt x="1509305" y="19439"/>
                  <a:pt x="1531481" y="16902"/>
                  <a:pt x="1764680" y="0"/>
                </a:cubicBezTo>
                <a:cubicBezTo>
                  <a:pt x="1997879" y="-16902"/>
                  <a:pt x="2108219" y="-10842"/>
                  <a:pt x="2352906" y="0"/>
                </a:cubicBezTo>
                <a:cubicBezTo>
                  <a:pt x="2330502" y="233760"/>
                  <a:pt x="2352207" y="505638"/>
                  <a:pt x="2352906" y="688466"/>
                </a:cubicBezTo>
                <a:cubicBezTo>
                  <a:pt x="2301037" y="747558"/>
                  <a:pt x="2264808" y="787198"/>
                  <a:pt x="2215210" y="826162"/>
                </a:cubicBezTo>
                <a:cubicBezTo>
                  <a:pt x="1958896" y="843613"/>
                  <a:pt x="1919255" y="797668"/>
                  <a:pt x="1639255" y="826162"/>
                </a:cubicBezTo>
                <a:cubicBezTo>
                  <a:pt x="1359255" y="854656"/>
                  <a:pt x="1186193" y="804849"/>
                  <a:pt x="1041149" y="826162"/>
                </a:cubicBezTo>
                <a:cubicBezTo>
                  <a:pt x="896105" y="847475"/>
                  <a:pt x="684350" y="826252"/>
                  <a:pt x="553803" y="826162"/>
                </a:cubicBezTo>
                <a:cubicBezTo>
                  <a:pt x="423256" y="826072"/>
                  <a:pt x="266926" y="845596"/>
                  <a:pt x="0" y="826162"/>
                </a:cubicBezTo>
                <a:cubicBezTo>
                  <a:pt x="7112" y="684723"/>
                  <a:pt x="-7461" y="574753"/>
                  <a:pt x="0" y="404819"/>
                </a:cubicBezTo>
                <a:cubicBezTo>
                  <a:pt x="7461" y="234885"/>
                  <a:pt x="14015" y="135622"/>
                  <a:pt x="0" y="0"/>
                </a:cubicBezTo>
                <a:close/>
              </a:path>
              <a:path w="2352906" h="826162" fill="darkenLess" stroke="0" extrusionOk="0">
                <a:moveTo>
                  <a:pt x="2215210" y="826162"/>
                </a:moveTo>
                <a:cubicBezTo>
                  <a:pt x="2226566" y="774560"/>
                  <a:pt x="2231223" y="744183"/>
                  <a:pt x="2242749" y="716005"/>
                </a:cubicBezTo>
                <a:cubicBezTo>
                  <a:pt x="2269146" y="712667"/>
                  <a:pt x="2303470" y="699883"/>
                  <a:pt x="2352906" y="688466"/>
                </a:cubicBezTo>
                <a:cubicBezTo>
                  <a:pt x="2298967" y="729653"/>
                  <a:pt x="2268806" y="759085"/>
                  <a:pt x="2215210" y="826162"/>
                </a:cubicBezTo>
                <a:close/>
              </a:path>
              <a:path w="2352906" h="826162" fill="none" extrusionOk="0">
                <a:moveTo>
                  <a:pt x="2215210" y="826162"/>
                </a:moveTo>
                <a:cubicBezTo>
                  <a:pt x="2232260" y="772923"/>
                  <a:pt x="2231814" y="747168"/>
                  <a:pt x="2242749" y="716005"/>
                </a:cubicBezTo>
                <a:cubicBezTo>
                  <a:pt x="2272546" y="710037"/>
                  <a:pt x="2328194" y="699923"/>
                  <a:pt x="2352906" y="688466"/>
                </a:cubicBezTo>
                <a:cubicBezTo>
                  <a:pt x="2290882" y="761500"/>
                  <a:pt x="2244951" y="789539"/>
                  <a:pt x="2215210" y="826162"/>
                </a:cubicBezTo>
                <a:cubicBezTo>
                  <a:pt x="2081864" y="800582"/>
                  <a:pt x="1849636" y="812803"/>
                  <a:pt x="1617103" y="826162"/>
                </a:cubicBezTo>
                <a:cubicBezTo>
                  <a:pt x="1384570" y="839521"/>
                  <a:pt x="1238415" y="840816"/>
                  <a:pt x="1085453" y="826162"/>
                </a:cubicBezTo>
                <a:cubicBezTo>
                  <a:pt x="932491" y="811509"/>
                  <a:pt x="756140" y="844569"/>
                  <a:pt x="531650" y="826162"/>
                </a:cubicBezTo>
                <a:cubicBezTo>
                  <a:pt x="307160" y="807755"/>
                  <a:pt x="107106" y="846303"/>
                  <a:pt x="0" y="826162"/>
                </a:cubicBezTo>
                <a:cubicBezTo>
                  <a:pt x="-16976" y="660577"/>
                  <a:pt x="-2859" y="580439"/>
                  <a:pt x="0" y="396558"/>
                </a:cubicBezTo>
                <a:cubicBezTo>
                  <a:pt x="2859" y="212677"/>
                  <a:pt x="16615" y="104510"/>
                  <a:pt x="0" y="0"/>
                </a:cubicBezTo>
                <a:cubicBezTo>
                  <a:pt x="281444" y="15334"/>
                  <a:pt x="437352" y="5246"/>
                  <a:pt x="564697" y="0"/>
                </a:cubicBezTo>
                <a:cubicBezTo>
                  <a:pt x="692042" y="-5246"/>
                  <a:pt x="950646" y="-15911"/>
                  <a:pt x="1129395" y="0"/>
                </a:cubicBezTo>
                <a:cubicBezTo>
                  <a:pt x="1308144" y="15911"/>
                  <a:pt x="1563971" y="24733"/>
                  <a:pt x="1717621" y="0"/>
                </a:cubicBezTo>
                <a:cubicBezTo>
                  <a:pt x="1871271" y="-24733"/>
                  <a:pt x="2081581" y="-23559"/>
                  <a:pt x="2352906" y="0"/>
                </a:cubicBezTo>
                <a:cubicBezTo>
                  <a:pt x="2379216" y="256487"/>
                  <a:pt x="2340878" y="508225"/>
                  <a:pt x="2352906" y="688466"/>
                </a:cubicBezTo>
              </a:path>
              <a:path w="2352906" h="826162" fill="none" stroke="0" extrusionOk="0">
                <a:moveTo>
                  <a:pt x="2215210" y="826162"/>
                </a:moveTo>
                <a:cubicBezTo>
                  <a:pt x="2230094" y="787483"/>
                  <a:pt x="2233475" y="762838"/>
                  <a:pt x="2242749" y="716005"/>
                </a:cubicBezTo>
                <a:cubicBezTo>
                  <a:pt x="2275802" y="711528"/>
                  <a:pt x="2306858" y="704747"/>
                  <a:pt x="2352906" y="688466"/>
                </a:cubicBezTo>
                <a:cubicBezTo>
                  <a:pt x="2305201" y="728263"/>
                  <a:pt x="2250111" y="792618"/>
                  <a:pt x="2215210" y="826162"/>
                </a:cubicBezTo>
                <a:cubicBezTo>
                  <a:pt x="2009092" y="810328"/>
                  <a:pt x="1915472" y="805573"/>
                  <a:pt x="1727864" y="826162"/>
                </a:cubicBezTo>
                <a:cubicBezTo>
                  <a:pt x="1540256" y="846751"/>
                  <a:pt x="1357328" y="854131"/>
                  <a:pt x="1151909" y="826162"/>
                </a:cubicBezTo>
                <a:cubicBezTo>
                  <a:pt x="946490" y="798193"/>
                  <a:pt x="848847" y="853117"/>
                  <a:pt x="598107" y="826162"/>
                </a:cubicBezTo>
                <a:cubicBezTo>
                  <a:pt x="347367" y="799207"/>
                  <a:pt x="154217" y="844456"/>
                  <a:pt x="0" y="826162"/>
                </a:cubicBezTo>
                <a:cubicBezTo>
                  <a:pt x="-3965" y="650290"/>
                  <a:pt x="-9838" y="568920"/>
                  <a:pt x="0" y="437866"/>
                </a:cubicBezTo>
                <a:cubicBezTo>
                  <a:pt x="9838" y="306812"/>
                  <a:pt x="-779" y="106753"/>
                  <a:pt x="0" y="0"/>
                </a:cubicBezTo>
                <a:cubicBezTo>
                  <a:pt x="183633" y="-22596"/>
                  <a:pt x="385624" y="-27611"/>
                  <a:pt x="611756" y="0"/>
                </a:cubicBezTo>
                <a:cubicBezTo>
                  <a:pt x="837888" y="27611"/>
                  <a:pt x="974149" y="-21903"/>
                  <a:pt x="1176453" y="0"/>
                </a:cubicBezTo>
                <a:cubicBezTo>
                  <a:pt x="1378757" y="21903"/>
                  <a:pt x="1485857" y="-22651"/>
                  <a:pt x="1788209" y="0"/>
                </a:cubicBezTo>
                <a:cubicBezTo>
                  <a:pt x="2090561" y="22651"/>
                  <a:pt x="2184765" y="2248"/>
                  <a:pt x="2352906" y="0"/>
                </a:cubicBezTo>
                <a:cubicBezTo>
                  <a:pt x="2345361" y="241305"/>
                  <a:pt x="2383637" y="381377"/>
                  <a:pt x="2352906" y="6884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116491481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</a:t>
            </a:r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Real</a:t>
            </a:r>
            <a:r>
              <a:rPr lang="en-US" sz="2000" dirty="0">
                <a:latin typeface="Chalkduster" panose="03050602040202020205" pitchFamily="66" charset="77"/>
              </a:rPr>
              <a:t>? 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C8233D85-C877-7C1E-EA0C-F92D0AC797A7}"/>
              </a:ext>
            </a:extLst>
          </p:cNvPr>
          <p:cNvSpPr/>
          <p:nvPr/>
        </p:nvSpPr>
        <p:spPr>
          <a:xfrm>
            <a:off x="3222704" y="3651390"/>
            <a:ext cx="2352906" cy="1199390"/>
          </a:xfrm>
          <a:custGeom>
            <a:avLst/>
            <a:gdLst>
              <a:gd name="connsiteX0" fmla="*/ 0 w 2352906"/>
              <a:gd name="connsiteY0" fmla="*/ 0 h 1199390"/>
              <a:gd name="connsiteX1" fmla="*/ 635285 w 2352906"/>
              <a:gd name="connsiteY1" fmla="*/ 0 h 1199390"/>
              <a:gd name="connsiteX2" fmla="*/ 1270569 w 2352906"/>
              <a:gd name="connsiteY2" fmla="*/ 0 h 1199390"/>
              <a:gd name="connsiteX3" fmla="*/ 2352906 w 2352906"/>
              <a:gd name="connsiteY3" fmla="*/ 0 h 1199390"/>
              <a:gd name="connsiteX4" fmla="*/ 2352906 w 2352906"/>
              <a:gd name="connsiteY4" fmla="*/ 489749 h 1199390"/>
              <a:gd name="connsiteX5" fmla="*/ 2352906 w 2352906"/>
              <a:gd name="connsiteY5" fmla="*/ 999488 h 1199390"/>
              <a:gd name="connsiteX6" fmla="*/ 2153004 w 2352906"/>
              <a:gd name="connsiteY6" fmla="*/ 1199390 h 1199390"/>
              <a:gd name="connsiteX7" fmla="*/ 1657813 w 2352906"/>
              <a:gd name="connsiteY7" fmla="*/ 1199390 h 1199390"/>
              <a:gd name="connsiteX8" fmla="*/ 1184152 w 2352906"/>
              <a:gd name="connsiteY8" fmla="*/ 1199390 h 1199390"/>
              <a:gd name="connsiteX9" fmla="*/ 645901 w 2352906"/>
              <a:gd name="connsiteY9" fmla="*/ 1199390 h 1199390"/>
              <a:gd name="connsiteX10" fmla="*/ 0 w 2352906"/>
              <a:gd name="connsiteY10" fmla="*/ 1199390 h 1199390"/>
              <a:gd name="connsiteX11" fmla="*/ 0 w 2352906"/>
              <a:gd name="connsiteY11" fmla="*/ 623683 h 1199390"/>
              <a:gd name="connsiteX12" fmla="*/ 0 w 2352906"/>
              <a:gd name="connsiteY12" fmla="*/ 0 h 1199390"/>
              <a:gd name="connsiteX0" fmla="*/ 2153004 w 2352906"/>
              <a:gd name="connsiteY0" fmla="*/ 1199390 h 1199390"/>
              <a:gd name="connsiteX1" fmla="*/ 2192984 w 2352906"/>
              <a:gd name="connsiteY1" fmla="*/ 1039468 h 1199390"/>
              <a:gd name="connsiteX2" fmla="*/ 2352906 w 2352906"/>
              <a:gd name="connsiteY2" fmla="*/ 999488 h 1199390"/>
              <a:gd name="connsiteX3" fmla="*/ 2153004 w 2352906"/>
              <a:gd name="connsiteY3" fmla="*/ 1199390 h 1199390"/>
              <a:gd name="connsiteX0" fmla="*/ 2153004 w 2352906"/>
              <a:gd name="connsiteY0" fmla="*/ 1199390 h 1199390"/>
              <a:gd name="connsiteX1" fmla="*/ 2192984 w 2352906"/>
              <a:gd name="connsiteY1" fmla="*/ 1039468 h 1199390"/>
              <a:gd name="connsiteX2" fmla="*/ 2352906 w 2352906"/>
              <a:gd name="connsiteY2" fmla="*/ 999488 h 1199390"/>
              <a:gd name="connsiteX3" fmla="*/ 2153004 w 2352906"/>
              <a:gd name="connsiteY3" fmla="*/ 1199390 h 1199390"/>
              <a:gd name="connsiteX4" fmla="*/ 1636283 w 2352906"/>
              <a:gd name="connsiteY4" fmla="*/ 1199390 h 1199390"/>
              <a:gd name="connsiteX5" fmla="*/ 1076502 w 2352906"/>
              <a:gd name="connsiteY5" fmla="*/ 1199390 h 1199390"/>
              <a:gd name="connsiteX6" fmla="*/ 581311 w 2352906"/>
              <a:gd name="connsiteY6" fmla="*/ 1199390 h 1199390"/>
              <a:gd name="connsiteX7" fmla="*/ 0 w 2352906"/>
              <a:gd name="connsiteY7" fmla="*/ 1199390 h 1199390"/>
              <a:gd name="connsiteX8" fmla="*/ 0 w 2352906"/>
              <a:gd name="connsiteY8" fmla="*/ 635677 h 1199390"/>
              <a:gd name="connsiteX9" fmla="*/ 0 w 2352906"/>
              <a:gd name="connsiteY9" fmla="*/ 0 h 1199390"/>
              <a:gd name="connsiteX10" fmla="*/ 611756 w 2352906"/>
              <a:gd name="connsiteY10" fmla="*/ 0 h 1199390"/>
              <a:gd name="connsiteX11" fmla="*/ 1223511 w 2352906"/>
              <a:gd name="connsiteY11" fmla="*/ 0 h 1199390"/>
              <a:gd name="connsiteX12" fmla="*/ 1788209 w 2352906"/>
              <a:gd name="connsiteY12" fmla="*/ 0 h 1199390"/>
              <a:gd name="connsiteX13" fmla="*/ 2352906 w 2352906"/>
              <a:gd name="connsiteY13" fmla="*/ 0 h 1199390"/>
              <a:gd name="connsiteX14" fmla="*/ 2352906 w 2352906"/>
              <a:gd name="connsiteY14" fmla="*/ 479754 h 1199390"/>
              <a:gd name="connsiteX15" fmla="*/ 2352906 w 2352906"/>
              <a:gd name="connsiteY15" fmla="*/ 999488 h 11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52906" h="1199390" stroke="0" extrusionOk="0">
                <a:moveTo>
                  <a:pt x="0" y="0"/>
                </a:moveTo>
                <a:cubicBezTo>
                  <a:pt x="269172" y="-7040"/>
                  <a:pt x="350136" y="-6784"/>
                  <a:pt x="635285" y="0"/>
                </a:cubicBezTo>
                <a:cubicBezTo>
                  <a:pt x="920434" y="6784"/>
                  <a:pt x="1001572" y="-31635"/>
                  <a:pt x="1270569" y="0"/>
                </a:cubicBezTo>
                <a:cubicBezTo>
                  <a:pt x="1539566" y="31635"/>
                  <a:pt x="1950304" y="22059"/>
                  <a:pt x="2352906" y="0"/>
                </a:cubicBezTo>
                <a:cubicBezTo>
                  <a:pt x="2366384" y="109467"/>
                  <a:pt x="2354877" y="318734"/>
                  <a:pt x="2352906" y="489749"/>
                </a:cubicBezTo>
                <a:cubicBezTo>
                  <a:pt x="2350935" y="660764"/>
                  <a:pt x="2372982" y="853551"/>
                  <a:pt x="2352906" y="999488"/>
                </a:cubicBezTo>
                <a:cubicBezTo>
                  <a:pt x="2295397" y="1043382"/>
                  <a:pt x="2199460" y="1160027"/>
                  <a:pt x="2153004" y="1199390"/>
                </a:cubicBezTo>
                <a:cubicBezTo>
                  <a:pt x="2046333" y="1216634"/>
                  <a:pt x="1770837" y="1191233"/>
                  <a:pt x="1657813" y="1199390"/>
                </a:cubicBezTo>
                <a:cubicBezTo>
                  <a:pt x="1544789" y="1207547"/>
                  <a:pt x="1281790" y="1203791"/>
                  <a:pt x="1184152" y="1199390"/>
                </a:cubicBezTo>
                <a:cubicBezTo>
                  <a:pt x="1086514" y="1194989"/>
                  <a:pt x="853356" y="1173221"/>
                  <a:pt x="645901" y="1199390"/>
                </a:cubicBezTo>
                <a:cubicBezTo>
                  <a:pt x="438446" y="1225559"/>
                  <a:pt x="143771" y="1219181"/>
                  <a:pt x="0" y="1199390"/>
                </a:cubicBezTo>
                <a:cubicBezTo>
                  <a:pt x="-23212" y="933370"/>
                  <a:pt x="21227" y="832354"/>
                  <a:pt x="0" y="623683"/>
                </a:cubicBezTo>
                <a:cubicBezTo>
                  <a:pt x="-21227" y="415012"/>
                  <a:pt x="24793" y="186949"/>
                  <a:pt x="0" y="0"/>
                </a:cubicBezTo>
                <a:close/>
              </a:path>
              <a:path w="2352906" h="1199390" fill="darkenLess" stroke="0" extrusionOk="0">
                <a:moveTo>
                  <a:pt x="2153004" y="1199390"/>
                </a:moveTo>
                <a:cubicBezTo>
                  <a:pt x="2176334" y="1137376"/>
                  <a:pt x="2186640" y="1096334"/>
                  <a:pt x="2192984" y="1039468"/>
                </a:cubicBezTo>
                <a:cubicBezTo>
                  <a:pt x="2254292" y="1031517"/>
                  <a:pt x="2280984" y="1022082"/>
                  <a:pt x="2352906" y="999488"/>
                </a:cubicBezTo>
                <a:cubicBezTo>
                  <a:pt x="2257459" y="1090041"/>
                  <a:pt x="2207084" y="1154466"/>
                  <a:pt x="2153004" y="1199390"/>
                </a:cubicBezTo>
                <a:close/>
              </a:path>
              <a:path w="2352906" h="1199390" fill="none" extrusionOk="0">
                <a:moveTo>
                  <a:pt x="2153004" y="1199390"/>
                </a:moveTo>
                <a:cubicBezTo>
                  <a:pt x="2172571" y="1141141"/>
                  <a:pt x="2169042" y="1104782"/>
                  <a:pt x="2192984" y="1039468"/>
                </a:cubicBezTo>
                <a:cubicBezTo>
                  <a:pt x="2256413" y="1024049"/>
                  <a:pt x="2282123" y="1011673"/>
                  <a:pt x="2352906" y="999488"/>
                </a:cubicBezTo>
                <a:cubicBezTo>
                  <a:pt x="2305709" y="1059592"/>
                  <a:pt x="2212332" y="1121433"/>
                  <a:pt x="2153004" y="1199390"/>
                </a:cubicBezTo>
                <a:cubicBezTo>
                  <a:pt x="1931396" y="1220623"/>
                  <a:pt x="1771849" y="1209867"/>
                  <a:pt x="1636283" y="1199390"/>
                </a:cubicBezTo>
                <a:cubicBezTo>
                  <a:pt x="1500717" y="1188913"/>
                  <a:pt x="1191547" y="1190470"/>
                  <a:pt x="1076502" y="1199390"/>
                </a:cubicBezTo>
                <a:cubicBezTo>
                  <a:pt x="961457" y="1208310"/>
                  <a:pt x="694759" y="1214796"/>
                  <a:pt x="581311" y="1199390"/>
                </a:cubicBezTo>
                <a:cubicBezTo>
                  <a:pt x="467863" y="1183984"/>
                  <a:pt x="223211" y="1198261"/>
                  <a:pt x="0" y="1199390"/>
                </a:cubicBezTo>
                <a:cubicBezTo>
                  <a:pt x="26964" y="1062541"/>
                  <a:pt x="-27307" y="887323"/>
                  <a:pt x="0" y="635677"/>
                </a:cubicBezTo>
                <a:cubicBezTo>
                  <a:pt x="27307" y="384031"/>
                  <a:pt x="24592" y="144491"/>
                  <a:pt x="0" y="0"/>
                </a:cubicBezTo>
                <a:cubicBezTo>
                  <a:pt x="180367" y="6695"/>
                  <a:pt x="365579" y="26723"/>
                  <a:pt x="611756" y="0"/>
                </a:cubicBezTo>
                <a:cubicBezTo>
                  <a:pt x="857933" y="-26723"/>
                  <a:pt x="959819" y="7105"/>
                  <a:pt x="1223511" y="0"/>
                </a:cubicBezTo>
                <a:cubicBezTo>
                  <a:pt x="1487203" y="-7105"/>
                  <a:pt x="1518993" y="-16355"/>
                  <a:pt x="1788209" y="0"/>
                </a:cubicBezTo>
                <a:cubicBezTo>
                  <a:pt x="2057425" y="16355"/>
                  <a:pt x="2181520" y="27019"/>
                  <a:pt x="2352906" y="0"/>
                </a:cubicBezTo>
                <a:cubicBezTo>
                  <a:pt x="2334982" y="184525"/>
                  <a:pt x="2338922" y="367449"/>
                  <a:pt x="2352906" y="479754"/>
                </a:cubicBezTo>
                <a:cubicBezTo>
                  <a:pt x="2366890" y="592059"/>
                  <a:pt x="2348519" y="765061"/>
                  <a:pt x="2352906" y="999488"/>
                </a:cubicBezTo>
              </a:path>
              <a:path w="2352906" h="1199390" fill="none" stroke="0" extrusionOk="0">
                <a:moveTo>
                  <a:pt x="2153004" y="1199390"/>
                </a:moveTo>
                <a:cubicBezTo>
                  <a:pt x="2170126" y="1147454"/>
                  <a:pt x="2180140" y="1106523"/>
                  <a:pt x="2192984" y="1039468"/>
                </a:cubicBezTo>
                <a:cubicBezTo>
                  <a:pt x="2262734" y="1026528"/>
                  <a:pt x="2316141" y="1012277"/>
                  <a:pt x="2352906" y="999488"/>
                </a:cubicBezTo>
                <a:cubicBezTo>
                  <a:pt x="2264308" y="1096315"/>
                  <a:pt x="2214458" y="1157038"/>
                  <a:pt x="2153004" y="1199390"/>
                </a:cubicBezTo>
                <a:cubicBezTo>
                  <a:pt x="2028951" y="1220109"/>
                  <a:pt x="1811044" y="1194163"/>
                  <a:pt x="1679343" y="1199390"/>
                </a:cubicBezTo>
                <a:cubicBezTo>
                  <a:pt x="1547642" y="1204617"/>
                  <a:pt x="1284195" y="1205488"/>
                  <a:pt x="1119562" y="1199390"/>
                </a:cubicBezTo>
                <a:cubicBezTo>
                  <a:pt x="954929" y="1193292"/>
                  <a:pt x="824237" y="1217753"/>
                  <a:pt x="581311" y="1199390"/>
                </a:cubicBezTo>
                <a:cubicBezTo>
                  <a:pt x="338385" y="1181027"/>
                  <a:pt x="130016" y="1222611"/>
                  <a:pt x="0" y="1199390"/>
                </a:cubicBezTo>
                <a:cubicBezTo>
                  <a:pt x="-1061" y="1006618"/>
                  <a:pt x="3720" y="766861"/>
                  <a:pt x="0" y="635677"/>
                </a:cubicBezTo>
                <a:cubicBezTo>
                  <a:pt x="-3720" y="504493"/>
                  <a:pt x="-6775" y="281928"/>
                  <a:pt x="0" y="0"/>
                </a:cubicBezTo>
                <a:cubicBezTo>
                  <a:pt x="113864" y="9329"/>
                  <a:pt x="278537" y="-15304"/>
                  <a:pt x="517639" y="0"/>
                </a:cubicBezTo>
                <a:cubicBezTo>
                  <a:pt x="756741" y="15304"/>
                  <a:pt x="950360" y="2807"/>
                  <a:pt x="1058808" y="0"/>
                </a:cubicBezTo>
                <a:cubicBezTo>
                  <a:pt x="1167256" y="-2807"/>
                  <a:pt x="1400658" y="-17068"/>
                  <a:pt x="1599976" y="0"/>
                </a:cubicBezTo>
                <a:cubicBezTo>
                  <a:pt x="1799294" y="17068"/>
                  <a:pt x="2070076" y="-28308"/>
                  <a:pt x="2352906" y="0"/>
                </a:cubicBezTo>
                <a:cubicBezTo>
                  <a:pt x="2366214" y="123828"/>
                  <a:pt x="2370835" y="368636"/>
                  <a:pt x="2352906" y="499744"/>
                </a:cubicBezTo>
                <a:cubicBezTo>
                  <a:pt x="2334977" y="630852"/>
                  <a:pt x="2335774" y="779218"/>
                  <a:pt x="2352906" y="9994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33985590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Dangerous</a:t>
            </a:r>
            <a:r>
              <a:rPr lang="en-US" sz="2000" dirty="0"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E98A9E-8C01-A371-B517-F804698F3176}"/>
              </a:ext>
            </a:extLst>
          </p:cNvPr>
          <p:cNvSpPr txBox="1"/>
          <p:nvPr/>
        </p:nvSpPr>
        <p:spPr>
          <a:xfrm>
            <a:off x="6701884" y="711505"/>
            <a:ext cx="1014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Chalkduster" panose="03050602040202020205" pitchFamily="66" charset="77"/>
              </a:rPr>
              <a:t>AI</a:t>
            </a:r>
            <a:endParaRPr lang="en-US" sz="1400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1777-8F52-CE76-5679-912B388A7B9B}"/>
              </a:ext>
            </a:extLst>
          </p:cNvPr>
          <p:cNvSpPr txBox="1"/>
          <p:nvPr/>
        </p:nvSpPr>
        <p:spPr>
          <a:xfrm>
            <a:off x="666435" y="3690202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2511900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4449055" y="1270011"/>
            <a:ext cx="4466345" cy="2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AI/ML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can help humans 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understand information 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 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using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 </a:t>
            </a:r>
            <a:r>
              <a:rPr lang="en-US" sz="32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Models</a:t>
            </a:r>
          </a:p>
        </p:txBody>
      </p:sp>
      <p:sp>
        <p:nvSpPr>
          <p:cNvPr id="244" name="Google Shape;244;p34"/>
          <p:cNvSpPr txBox="1"/>
          <p:nvPr/>
        </p:nvSpPr>
        <p:spPr>
          <a:xfrm>
            <a:off x="4725050" y="645725"/>
            <a:ext cx="3000000" cy="51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448F7F-EE69-512D-A1FB-D261CEEF462E}"/>
              </a:ext>
            </a:extLst>
          </p:cNvPr>
          <p:cNvSpPr/>
          <p:nvPr/>
        </p:nvSpPr>
        <p:spPr>
          <a:xfrm>
            <a:off x="228600" y="1061225"/>
            <a:ext cx="3746090" cy="387211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4BBEA0-733F-B16C-085E-873C90F26BCE}"/>
              </a:ext>
            </a:extLst>
          </p:cNvPr>
          <p:cNvSpPr/>
          <p:nvPr/>
        </p:nvSpPr>
        <p:spPr>
          <a:xfrm>
            <a:off x="1250872" y="2802194"/>
            <a:ext cx="1701545" cy="15310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ML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72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12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4377205" y="1910967"/>
            <a:ext cx="4019053" cy="2435402"/>
          </a:xfrm>
          <a:custGeom>
            <a:avLst/>
            <a:gdLst>
              <a:gd name="connsiteX0" fmla="*/ 0 w 4019053"/>
              <a:gd name="connsiteY0" fmla="*/ 0 h 2435402"/>
              <a:gd name="connsiteX1" fmla="*/ 533960 w 4019053"/>
              <a:gd name="connsiteY1" fmla="*/ 0 h 2435402"/>
              <a:gd name="connsiteX2" fmla="*/ 987539 w 4019053"/>
              <a:gd name="connsiteY2" fmla="*/ 0 h 2435402"/>
              <a:gd name="connsiteX3" fmla="*/ 1642070 w 4019053"/>
              <a:gd name="connsiteY3" fmla="*/ 0 h 2435402"/>
              <a:gd name="connsiteX4" fmla="*/ 2176030 w 4019053"/>
              <a:gd name="connsiteY4" fmla="*/ 0 h 2435402"/>
              <a:gd name="connsiteX5" fmla="*/ 2709990 w 4019053"/>
              <a:gd name="connsiteY5" fmla="*/ 0 h 2435402"/>
              <a:gd name="connsiteX6" fmla="*/ 3364522 w 4019053"/>
              <a:gd name="connsiteY6" fmla="*/ 0 h 2435402"/>
              <a:gd name="connsiteX7" fmla="*/ 4019053 w 4019053"/>
              <a:gd name="connsiteY7" fmla="*/ 0 h 2435402"/>
              <a:gd name="connsiteX8" fmla="*/ 4019053 w 4019053"/>
              <a:gd name="connsiteY8" fmla="*/ 547963 h 2435402"/>
              <a:gd name="connsiteX9" fmla="*/ 4019053 w 4019053"/>
              <a:gd name="connsiteY9" fmla="*/ 1014747 h 2435402"/>
              <a:gd name="connsiteX10" fmla="*/ 4019053 w 4019053"/>
              <a:gd name="connsiteY10" fmla="*/ 1481531 h 2435402"/>
              <a:gd name="connsiteX11" fmla="*/ 4019053 w 4019053"/>
              <a:gd name="connsiteY11" fmla="*/ 2029494 h 2435402"/>
              <a:gd name="connsiteX12" fmla="*/ 3613145 w 4019053"/>
              <a:gd name="connsiteY12" fmla="*/ 2435402 h 2435402"/>
              <a:gd name="connsiteX13" fmla="*/ 3024719 w 4019053"/>
              <a:gd name="connsiteY13" fmla="*/ 2435402 h 2435402"/>
              <a:gd name="connsiteX14" fmla="*/ 2436292 w 4019053"/>
              <a:gd name="connsiteY14" fmla="*/ 2435402 h 2435402"/>
              <a:gd name="connsiteX15" fmla="*/ 1847866 w 4019053"/>
              <a:gd name="connsiteY15" fmla="*/ 2435402 h 2435402"/>
              <a:gd name="connsiteX16" fmla="*/ 1331702 w 4019053"/>
              <a:gd name="connsiteY16" fmla="*/ 2435402 h 2435402"/>
              <a:gd name="connsiteX17" fmla="*/ 851670 w 4019053"/>
              <a:gd name="connsiteY17" fmla="*/ 2435402 h 2435402"/>
              <a:gd name="connsiteX18" fmla="*/ 443901 w 4019053"/>
              <a:gd name="connsiteY18" fmla="*/ 2435402 h 2435402"/>
              <a:gd name="connsiteX19" fmla="*/ 0 w 4019053"/>
              <a:gd name="connsiteY19" fmla="*/ 2435402 h 2435402"/>
              <a:gd name="connsiteX20" fmla="*/ 0 w 4019053"/>
              <a:gd name="connsiteY20" fmla="*/ 1997030 h 2435402"/>
              <a:gd name="connsiteX21" fmla="*/ 0 w 4019053"/>
              <a:gd name="connsiteY21" fmla="*/ 1534303 h 2435402"/>
              <a:gd name="connsiteX22" fmla="*/ 0 w 4019053"/>
              <a:gd name="connsiteY22" fmla="*/ 1095931 h 2435402"/>
              <a:gd name="connsiteX23" fmla="*/ 0 w 4019053"/>
              <a:gd name="connsiteY23" fmla="*/ 584496 h 2435402"/>
              <a:gd name="connsiteX24" fmla="*/ 0 w 4019053"/>
              <a:gd name="connsiteY24" fmla="*/ 0 h 2435402"/>
              <a:gd name="connsiteX0" fmla="*/ 3613145 w 4019053"/>
              <a:gd name="connsiteY0" fmla="*/ 2435402 h 2435402"/>
              <a:gd name="connsiteX1" fmla="*/ 3694326 w 4019053"/>
              <a:gd name="connsiteY1" fmla="*/ 2110675 h 2435402"/>
              <a:gd name="connsiteX2" fmla="*/ 4019053 w 4019053"/>
              <a:gd name="connsiteY2" fmla="*/ 2029494 h 2435402"/>
              <a:gd name="connsiteX3" fmla="*/ 3613145 w 4019053"/>
              <a:gd name="connsiteY3" fmla="*/ 2435402 h 2435402"/>
              <a:gd name="connsiteX0" fmla="*/ 3613145 w 4019053"/>
              <a:gd name="connsiteY0" fmla="*/ 2435402 h 2435402"/>
              <a:gd name="connsiteX1" fmla="*/ 3694326 w 4019053"/>
              <a:gd name="connsiteY1" fmla="*/ 2110675 h 2435402"/>
              <a:gd name="connsiteX2" fmla="*/ 4019053 w 4019053"/>
              <a:gd name="connsiteY2" fmla="*/ 2029494 h 2435402"/>
              <a:gd name="connsiteX3" fmla="*/ 3613145 w 4019053"/>
              <a:gd name="connsiteY3" fmla="*/ 2435402 h 2435402"/>
              <a:gd name="connsiteX4" fmla="*/ 3133113 w 4019053"/>
              <a:gd name="connsiteY4" fmla="*/ 2435402 h 2435402"/>
              <a:gd name="connsiteX5" fmla="*/ 2616949 w 4019053"/>
              <a:gd name="connsiteY5" fmla="*/ 2435402 h 2435402"/>
              <a:gd name="connsiteX6" fmla="*/ 2209180 w 4019053"/>
              <a:gd name="connsiteY6" fmla="*/ 2435402 h 2435402"/>
              <a:gd name="connsiteX7" fmla="*/ 1729148 w 4019053"/>
              <a:gd name="connsiteY7" fmla="*/ 2435402 h 2435402"/>
              <a:gd name="connsiteX8" fmla="*/ 1176853 w 4019053"/>
              <a:gd name="connsiteY8" fmla="*/ 2435402 h 2435402"/>
              <a:gd name="connsiteX9" fmla="*/ 732952 w 4019053"/>
              <a:gd name="connsiteY9" fmla="*/ 2435402 h 2435402"/>
              <a:gd name="connsiteX10" fmla="*/ 0 w 4019053"/>
              <a:gd name="connsiteY10" fmla="*/ 2435402 h 2435402"/>
              <a:gd name="connsiteX11" fmla="*/ 0 w 4019053"/>
              <a:gd name="connsiteY11" fmla="*/ 1899614 h 2435402"/>
              <a:gd name="connsiteX12" fmla="*/ 0 w 4019053"/>
              <a:gd name="connsiteY12" fmla="*/ 1363825 h 2435402"/>
              <a:gd name="connsiteX13" fmla="*/ 0 w 4019053"/>
              <a:gd name="connsiteY13" fmla="*/ 949807 h 2435402"/>
              <a:gd name="connsiteX14" fmla="*/ 0 w 4019053"/>
              <a:gd name="connsiteY14" fmla="*/ 462726 h 2435402"/>
              <a:gd name="connsiteX15" fmla="*/ 0 w 4019053"/>
              <a:gd name="connsiteY15" fmla="*/ 0 h 2435402"/>
              <a:gd name="connsiteX16" fmla="*/ 493769 w 4019053"/>
              <a:gd name="connsiteY16" fmla="*/ 0 h 2435402"/>
              <a:gd name="connsiteX17" fmla="*/ 1148301 w 4019053"/>
              <a:gd name="connsiteY17" fmla="*/ 0 h 2435402"/>
              <a:gd name="connsiteX18" fmla="*/ 1802832 w 4019053"/>
              <a:gd name="connsiteY18" fmla="*/ 0 h 2435402"/>
              <a:gd name="connsiteX19" fmla="*/ 2256411 w 4019053"/>
              <a:gd name="connsiteY19" fmla="*/ 0 h 2435402"/>
              <a:gd name="connsiteX20" fmla="*/ 2830562 w 4019053"/>
              <a:gd name="connsiteY20" fmla="*/ 0 h 2435402"/>
              <a:gd name="connsiteX21" fmla="*/ 3364522 w 4019053"/>
              <a:gd name="connsiteY21" fmla="*/ 0 h 2435402"/>
              <a:gd name="connsiteX22" fmla="*/ 4019053 w 4019053"/>
              <a:gd name="connsiteY22" fmla="*/ 0 h 2435402"/>
              <a:gd name="connsiteX23" fmla="*/ 4019053 w 4019053"/>
              <a:gd name="connsiteY23" fmla="*/ 487079 h 2435402"/>
              <a:gd name="connsiteX24" fmla="*/ 4019053 w 4019053"/>
              <a:gd name="connsiteY24" fmla="*/ 1035042 h 2435402"/>
              <a:gd name="connsiteX25" fmla="*/ 4019053 w 4019053"/>
              <a:gd name="connsiteY25" fmla="*/ 1522121 h 2435402"/>
              <a:gd name="connsiteX26" fmla="*/ 4019053 w 4019053"/>
              <a:gd name="connsiteY26" fmla="*/ 2029494 h 243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19053" h="2435402" stroke="0" extrusionOk="0">
                <a:moveTo>
                  <a:pt x="0" y="0"/>
                </a:moveTo>
                <a:cubicBezTo>
                  <a:pt x="143316" y="-50504"/>
                  <a:pt x="383714" y="63683"/>
                  <a:pt x="533960" y="0"/>
                </a:cubicBezTo>
                <a:cubicBezTo>
                  <a:pt x="684206" y="-63683"/>
                  <a:pt x="875199" y="20682"/>
                  <a:pt x="987539" y="0"/>
                </a:cubicBezTo>
                <a:cubicBezTo>
                  <a:pt x="1099879" y="-20682"/>
                  <a:pt x="1401666" y="65211"/>
                  <a:pt x="1642070" y="0"/>
                </a:cubicBezTo>
                <a:cubicBezTo>
                  <a:pt x="1882474" y="-65211"/>
                  <a:pt x="1978233" y="53330"/>
                  <a:pt x="2176030" y="0"/>
                </a:cubicBezTo>
                <a:cubicBezTo>
                  <a:pt x="2373827" y="-53330"/>
                  <a:pt x="2455466" y="2646"/>
                  <a:pt x="2709990" y="0"/>
                </a:cubicBezTo>
                <a:cubicBezTo>
                  <a:pt x="2964514" y="-2646"/>
                  <a:pt x="3041267" y="69187"/>
                  <a:pt x="3364522" y="0"/>
                </a:cubicBezTo>
                <a:cubicBezTo>
                  <a:pt x="3687777" y="-69187"/>
                  <a:pt x="3790241" y="56731"/>
                  <a:pt x="4019053" y="0"/>
                </a:cubicBezTo>
                <a:cubicBezTo>
                  <a:pt x="4024225" y="238896"/>
                  <a:pt x="3979241" y="378812"/>
                  <a:pt x="4019053" y="547963"/>
                </a:cubicBezTo>
                <a:cubicBezTo>
                  <a:pt x="4058865" y="717114"/>
                  <a:pt x="3980833" y="918866"/>
                  <a:pt x="4019053" y="1014747"/>
                </a:cubicBezTo>
                <a:cubicBezTo>
                  <a:pt x="4057273" y="1110628"/>
                  <a:pt x="4008846" y="1360084"/>
                  <a:pt x="4019053" y="1481531"/>
                </a:cubicBezTo>
                <a:cubicBezTo>
                  <a:pt x="4029260" y="1602978"/>
                  <a:pt x="4001077" y="1855151"/>
                  <a:pt x="4019053" y="2029494"/>
                </a:cubicBezTo>
                <a:cubicBezTo>
                  <a:pt x="3891488" y="2168168"/>
                  <a:pt x="3734806" y="2302347"/>
                  <a:pt x="3613145" y="2435402"/>
                </a:cubicBezTo>
                <a:cubicBezTo>
                  <a:pt x="3422543" y="2453125"/>
                  <a:pt x="3183007" y="2388060"/>
                  <a:pt x="3024719" y="2435402"/>
                </a:cubicBezTo>
                <a:cubicBezTo>
                  <a:pt x="2866431" y="2482744"/>
                  <a:pt x="2569891" y="2390836"/>
                  <a:pt x="2436292" y="2435402"/>
                </a:cubicBezTo>
                <a:cubicBezTo>
                  <a:pt x="2302693" y="2479968"/>
                  <a:pt x="2114046" y="2400708"/>
                  <a:pt x="1847866" y="2435402"/>
                </a:cubicBezTo>
                <a:cubicBezTo>
                  <a:pt x="1581686" y="2470096"/>
                  <a:pt x="1558933" y="2389498"/>
                  <a:pt x="1331702" y="2435402"/>
                </a:cubicBezTo>
                <a:cubicBezTo>
                  <a:pt x="1104471" y="2481306"/>
                  <a:pt x="1048431" y="2410262"/>
                  <a:pt x="851670" y="2435402"/>
                </a:cubicBezTo>
                <a:cubicBezTo>
                  <a:pt x="654909" y="2460542"/>
                  <a:pt x="585289" y="2420942"/>
                  <a:pt x="443901" y="2435402"/>
                </a:cubicBezTo>
                <a:cubicBezTo>
                  <a:pt x="302513" y="2449862"/>
                  <a:pt x="188862" y="2403314"/>
                  <a:pt x="0" y="2435402"/>
                </a:cubicBezTo>
                <a:cubicBezTo>
                  <a:pt x="-25124" y="2276485"/>
                  <a:pt x="33354" y="2171122"/>
                  <a:pt x="0" y="1997030"/>
                </a:cubicBezTo>
                <a:cubicBezTo>
                  <a:pt x="-33354" y="1822938"/>
                  <a:pt x="43255" y="1701232"/>
                  <a:pt x="0" y="1534303"/>
                </a:cubicBezTo>
                <a:cubicBezTo>
                  <a:pt x="-43255" y="1367374"/>
                  <a:pt x="564" y="1190499"/>
                  <a:pt x="0" y="1095931"/>
                </a:cubicBezTo>
                <a:cubicBezTo>
                  <a:pt x="-564" y="1001363"/>
                  <a:pt x="15952" y="722762"/>
                  <a:pt x="0" y="584496"/>
                </a:cubicBezTo>
                <a:cubicBezTo>
                  <a:pt x="-15952" y="446231"/>
                  <a:pt x="26952" y="144464"/>
                  <a:pt x="0" y="0"/>
                </a:cubicBezTo>
                <a:close/>
              </a:path>
              <a:path w="4019053" h="2435402" fill="darkenLess" stroke="0" extrusionOk="0">
                <a:moveTo>
                  <a:pt x="3613145" y="2435402"/>
                </a:moveTo>
                <a:cubicBezTo>
                  <a:pt x="3614927" y="2355737"/>
                  <a:pt x="3667022" y="2227418"/>
                  <a:pt x="3694326" y="2110675"/>
                </a:cubicBezTo>
                <a:cubicBezTo>
                  <a:pt x="3807051" y="2067401"/>
                  <a:pt x="3926067" y="2090349"/>
                  <a:pt x="4019053" y="2029494"/>
                </a:cubicBezTo>
                <a:cubicBezTo>
                  <a:pt x="3963801" y="2177549"/>
                  <a:pt x="3758840" y="2259743"/>
                  <a:pt x="3613145" y="2435402"/>
                </a:cubicBezTo>
                <a:close/>
              </a:path>
              <a:path w="4019053" h="2435402" fill="none" extrusionOk="0">
                <a:moveTo>
                  <a:pt x="3613145" y="2435402"/>
                </a:moveTo>
                <a:cubicBezTo>
                  <a:pt x="3604980" y="2305433"/>
                  <a:pt x="3702147" y="2195262"/>
                  <a:pt x="3694326" y="2110675"/>
                </a:cubicBezTo>
                <a:cubicBezTo>
                  <a:pt x="3854904" y="2064784"/>
                  <a:pt x="3921796" y="2059660"/>
                  <a:pt x="4019053" y="2029494"/>
                </a:cubicBezTo>
                <a:cubicBezTo>
                  <a:pt x="3867841" y="2239707"/>
                  <a:pt x="3738149" y="2305962"/>
                  <a:pt x="3613145" y="2435402"/>
                </a:cubicBezTo>
                <a:cubicBezTo>
                  <a:pt x="3458040" y="2491759"/>
                  <a:pt x="3300775" y="2395508"/>
                  <a:pt x="3133113" y="2435402"/>
                </a:cubicBezTo>
                <a:cubicBezTo>
                  <a:pt x="2965451" y="2475296"/>
                  <a:pt x="2745967" y="2397311"/>
                  <a:pt x="2616949" y="2435402"/>
                </a:cubicBezTo>
                <a:cubicBezTo>
                  <a:pt x="2487931" y="2473493"/>
                  <a:pt x="2304982" y="2412094"/>
                  <a:pt x="2209180" y="2435402"/>
                </a:cubicBezTo>
                <a:cubicBezTo>
                  <a:pt x="2113378" y="2458710"/>
                  <a:pt x="1909188" y="2422587"/>
                  <a:pt x="1729148" y="2435402"/>
                </a:cubicBezTo>
                <a:cubicBezTo>
                  <a:pt x="1549108" y="2448217"/>
                  <a:pt x="1447467" y="2416618"/>
                  <a:pt x="1176853" y="2435402"/>
                </a:cubicBezTo>
                <a:cubicBezTo>
                  <a:pt x="906240" y="2454186"/>
                  <a:pt x="879560" y="2416216"/>
                  <a:pt x="732952" y="2435402"/>
                </a:cubicBezTo>
                <a:cubicBezTo>
                  <a:pt x="586344" y="2454588"/>
                  <a:pt x="354541" y="2354547"/>
                  <a:pt x="0" y="2435402"/>
                </a:cubicBezTo>
                <a:cubicBezTo>
                  <a:pt x="-63391" y="2257147"/>
                  <a:pt x="47435" y="2082102"/>
                  <a:pt x="0" y="1899614"/>
                </a:cubicBezTo>
                <a:cubicBezTo>
                  <a:pt x="-47435" y="1717126"/>
                  <a:pt x="34346" y="1581240"/>
                  <a:pt x="0" y="1363825"/>
                </a:cubicBezTo>
                <a:cubicBezTo>
                  <a:pt x="-34346" y="1146410"/>
                  <a:pt x="30562" y="1073719"/>
                  <a:pt x="0" y="949807"/>
                </a:cubicBezTo>
                <a:cubicBezTo>
                  <a:pt x="-30562" y="825895"/>
                  <a:pt x="851" y="570652"/>
                  <a:pt x="0" y="462726"/>
                </a:cubicBezTo>
                <a:cubicBezTo>
                  <a:pt x="-851" y="354800"/>
                  <a:pt x="30722" y="223297"/>
                  <a:pt x="0" y="0"/>
                </a:cubicBezTo>
                <a:cubicBezTo>
                  <a:pt x="166113" y="-52825"/>
                  <a:pt x="353108" y="21586"/>
                  <a:pt x="493769" y="0"/>
                </a:cubicBezTo>
                <a:cubicBezTo>
                  <a:pt x="634430" y="-21586"/>
                  <a:pt x="845928" y="4456"/>
                  <a:pt x="1148301" y="0"/>
                </a:cubicBezTo>
                <a:cubicBezTo>
                  <a:pt x="1450674" y="-4456"/>
                  <a:pt x="1511672" y="23940"/>
                  <a:pt x="1802832" y="0"/>
                </a:cubicBezTo>
                <a:cubicBezTo>
                  <a:pt x="2093992" y="-23940"/>
                  <a:pt x="2122718" y="31298"/>
                  <a:pt x="2256411" y="0"/>
                </a:cubicBezTo>
                <a:cubicBezTo>
                  <a:pt x="2390104" y="-31298"/>
                  <a:pt x="2649066" y="36364"/>
                  <a:pt x="2830562" y="0"/>
                </a:cubicBezTo>
                <a:cubicBezTo>
                  <a:pt x="3012058" y="-36364"/>
                  <a:pt x="3115466" y="44996"/>
                  <a:pt x="3364522" y="0"/>
                </a:cubicBezTo>
                <a:cubicBezTo>
                  <a:pt x="3613578" y="-44996"/>
                  <a:pt x="3843439" y="63023"/>
                  <a:pt x="4019053" y="0"/>
                </a:cubicBezTo>
                <a:cubicBezTo>
                  <a:pt x="4052853" y="166137"/>
                  <a:pt x="3967452" y="353931"/>
                  <a:pt x="4019053" y="487079"/>
                </a:cubicBezTo>
                <a:cubicBezTo>
                  <a:pt x="4070654" y="620227"/>
                  <a:pt x="4000410" y="765822"/>
                  <a:pt x="4019053" y="1035042"/>
                </a:cubicBezTo>
                <a:cubicBezTo>
                  <a:pt x="4037696" y="1304262"/>
                  <a:pt x="4014071" y="1305552"/>
                  <a:pt x="4019053" y="1522121"/>
                </a:cubicBezTo>
                <a:cubicBezTo>
                  <a:pt x="4024035" y="1738690"/>
                  <a:pt x="3968542" y="1856780"/>
                  <a:pt x="4019053" y="2029494"/>
                </a:cubicBezTo>
              </a:path>
              <a:path w="4019053" h="2435402" fill="none" stroke="0" extrusionOk="0">
                <a:moveTo>
                  <a:pt x="3613145" y="2435402"/>
                </a:moveTo>
                <a:cubicBezTo>
                  <a:pt x="3595699" y="2352256"/>
                  <a:pt x="3672772" y="2244091"/>
                  <a:pt x="3694326" y="2110675"/>
                </a:cubicBezTo>
                <a:cubicBezTo>
                  <a:pt x="3820551" y="2069130"/>
                  <a:pt x="3895804" y="2086511"/>
                  <a:pt x="4019053" y="2029494"/>
                </a:cubicBezTo>
                <a:cubicBezTo>
                  <a:pt x="3835846" y="2248369"/>
                  <a:pt x="3711255" y="2276299"/>
                  <a:pt x="3613145" y="2435402"/>
                </a:cubicBezTo>
                <a:cubicBezTo>
                  <a:pt x="3442105" y="2454644"/>
                  <a:pt x="3271748" y="2398401"/>
                  <a:pt x="3024719" y="2435402"/>
                </a:cubicBezTo>
                <a:cubicBezTo>
                  <a:pt x="2777690" y="2472403"/>
                  <a:pt x="2779038" y="2430832"/>
                  <a:pt x="2580818" y="2435402"/>
                </a:cubicBezTo>
                <a:cubicBezTo>
                  <a:pt x="2382598" y="2439972"/>
                  <a:pt x="2326540" y="2398485"/>
                  <a:pt x="2173049" y="2435402"/>
                </a:cubicBezTo>
                <a:cubicBezTo>
                  <a:pt x="2019558" y="2472319"/>
                  <a:pt x="1894831" y="2398413"/>
                  <a:pt x="1729148" y="2435402"/>
                </a:cubicBezTo>
                <a:cubicBezTo>
                  <a:pt x="1563465" y="2472391"/>
                  <a:pt x="1409797" y="2407498"/>
                  <a:pt x="1249116" y="2435402"/>
                </a:cubicBezTo>
                <a:cubicBezTo>
                  <a:pt x="1088435" y="2463306"/>
                  <a:pt x="904276" y="2383718"/>
                  <a:pt x="732952" y="2435402"/>
                </a:cubicBezTo>
                <a:cubicBezTo>
                  <a:pt x="561628" y="2487086"/>
                  <a:pt x="250073" y="2425162"/>
                  <a:pt x="0" y="2435402"/>
                </a:cubicBezTo>
                <a:cubicBezTo>
                  <a:pt x="-15828" y="2258310"/>
                  <a:pt x="62427" y="2082481"/>
                  <a:pt x="0" y="1899614"/>
                </a:cubicBezTo>
                <a:cubicBezTo>
                  <a:pt x="-62427" y="1716747"/>
                  <a:pt x="27645" y="1519129"/>
                  <a:pt x="0" y="1412533"/>
                </a:cubicBezTo>
                <a:cubicBezTo>
                  <a:pt x="-27645" y="1305937"/>
                  <a:pt x="30487" y="1023063"/>
                  <a:pt x="0" y="925453"/>
                </a:cubicBezTo>
                <a:cubicBezTo>
                  <a:pt x="-30487" y="827843"/>
                  <a:pt x="47820" y="653461"/>
                  <a:pt x="0" y="438372"/>
                </a:cubicBezTo>
                <a:cubicBezTo>
                  <a:pt x="-47820" y="223283"/>
                  <a:pt x="49316" y="98406"/>
                  <a:pt x="0" y="0"/>
                </a:cubicBezTo>
                <a:cubicBezTo>
                  <a:pt x="176796" y="-21258"/>
                  <a:pt x="370315" y="21896"/>
                  <a:pt x="533960" y="0"/>
                </a:cubicBezTo>
                <a:cubicBezTo>
                  <a:pt x="697605" y="-21896"/>
                  <a:pt x="964486" y="48828"/>
                  <a:pt x="1108110" y="0"/>
                </a:cubicBezTo>
                <a:cubicBezTo>
                  <a:pt x="1251734" y="-48828"/>
                  <a:pt x="1570933" y="64118"/>
                  <a:pt x="1722451" y="0"/>
                </a:cubicBezTo>
                <a:cubicBezTo>
                  <a:pt x="1873969" y="-64118"/>
                  <a:pt x="2211048" y="32484"/>
                  <a:pt x="2336792" y="0"/>
                </a:cubicBezTo>
                <a:cubicBezTo>
                  <a:pt x="2462536" y="-32484"/>
                  <a:pt x="2688591" y="66507"/>
                  <a:pt x="2951133" y="0"/>
                </a:cubicBezTo>
                <a:cubicBezTo>
                  <a:pt x="3213675" y="-66507"/>
                  <a:pt x="3592401" y="90787"/>
                  <a:pt x="4019053" y="0"/>
                </a:cubicBezTo>
                <a:cubicBezTo>
                  <a:pt x="4076930" y="231905"/>
                  <a:pt x="3958551" y="256676"/>
                  <a:pt x="4019053" y="507374"/>
                </a:cubicBezTo>
                <a:cubicBezTo>
                  <a:pt x="4079555" y="758072"/>
                  <a:pt x="3974051" y="888015"/>
                  <a:pt x="4019053" y="1014747"/>
                </a:cubicBezTo>
                <a:cubicBezTo>
                  <a:pt x="4064055" y="1141479"/>
                  <a:pt x="3988633" y="1309358"/>
                  <a:pt x="4019053" y="1542415"/>
                </a:cubicBezTo>
                <a:cubicBezTo>
                  <a:pt x="4049473" y="1775472"/>
                  <a:pt x="3965595" y="1846284"/>
                  <a:pt x="4019053" y="2029494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A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Model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is a Machine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learning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 mathematical </a:t>
            </a:r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algorithm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 that is </a:t>
            </a:r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trained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to</a:t>
            </a:r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produce an outcome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>
            <a:off x="3475323" y="2742222"/>
            <a:ext cx="901883" cy="38644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What is a ML Model?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1175658" y="2157368"/>
            <a:ext cx="2299664" cy="1559609"/>
          </a:xfrm>
          <a:custGeom>
            <a:avLst/>
            <a:gdLst>
              <a:gd name="connsiteX0" fmla="*/ 0 w 2299664"/>
              <a:gd name="connsiteY0" fmla="*/ 389902 h 1559609"/>
              <a:gd name="connsiteX1" fmla="*/ 1909762 w 2299664"/>
              <a:gd name="connsiteY1" fmla="*/ 389902 h 1559609"/>
              <a:gd name="connsiteX2" fmla="*/ 1909762 w 2299664"/>
              <a:gd name="connsiteY2" fmla="*/ 1559609 h 1559609"/>
              <a:gd name="connsiteX3" fmla="*/ 0 w 2299664"/>
              <a:gd name="connsiteY3" fmla="*/ 1559609 h 1559609"/>
              <a:gd name="connsiteX4" fmla="*/ 0 w 2299664"/>
              <a:gd name="connsiteY4" fmla="*/ 389902 h 1559609"/>
              <a:gd name="connsiteX0" fmla="*/ 1909762 w 2299664"/>
              <a:gd name="connsiteY0" fmla="*/ 389902 h 1559609"/>
              <a:gd name="connsiteX1" fmla="*/ 2299664 w 2299664"/>
              <a:gd name="connsiteY1" fmla="*/ 0 h 1559609"/>
              <a:gd name="connsiteX2" fmla="*/ 2299664 w 2299664"/>
              <a:gd name="connsiteY2" fmla="*/ 1169707 h 1559609"/>
              <a:gd name="connsiteX3" fmla="*/ 1909762 w 2299664"/>
              <a:gd name="connsiteY3" fmla="*/ 1559609 h 1559609"/>
              <a:gd name="connsiteX4" fmla="*/ 1909762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1909762 w 2299664"/>
              <a:gd name="connsiteY3" fmla="*/ 389902 h 1559609"/>
              <a:gd name="connsiteX4" fmla="*/ 0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2299664 w 2299664"/>
              <a:gd name="connsiteY3" fmla="*/ 1169707 h 1559609"/>
              <a:gd name="connsiteX4" fmla="*/ 1909762 w 2299664"/>
              <a:gd name="connsiteY4" fmla="*/ 1559609 h 1559609"/>
              <a:gd name="connsiteX5" fmla="*/ 0 w 2299664"/>
              <a:gd name="connsiteY5" fmla="*/ 1559609 h 1559609"/>
              <a:gd name="connsiteX6" fmla="*/ 0 w 2299664"/>
              <a:gd name="connsiteY6" fmla="*/ 389902 h 1559609"/>
              <a:gd name="connsiteX7" fmla="*/ 0 w 2299664"/>
              <a:gd name="connsiteY7" fmla="*/ 389902 h 1559609"/>
              <a:gd name="connsiteX8" fmla="*/ 1909762 w 2299664"/>
              <a:gd name="connsiteY8" fmla="*/ 389902 h 1559609"/>
              <a:gd name="connsiteX9" fmla="*/ 2299664 w 2299664"/>
              <a:gd name="connsiteY9" fmla="*/ 0 h 1559609"/>
              <a:gd name="connsiteX10" fmla="*/ 1909762 w 2299664"/>
              <a:gd name="connsiteY10" fmla="*/ 389902 h 1559609"/>
              <a:gd name="connsiteX11" fmla="*/ 1909762 w 2299664"/>
              <a:gd name="connsiteY11" fmla="*/ 1559609 h 155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9664" h="1559609" stroke="0" extrusionOk="0">
                <a:moveTo>
                  <a:pt x="0" y="389902"/>
                </a:moveTo>
                <a:cubicBezTo>
                  <a:pt x="539216" y="508547"/>
                  <a:pt x="1666345" y="505914"/>
                  <a:pt x="1909762" y="389902"/>
                </a:cubicBezTo>
                <a:cubicBezTo>
                  <a:pt x="1903750" y="910604"/>
                  <a:pt x="1923269" y="1045223"/>
                  <a:pt x="1909762" y="1559609"/>
                </a:cubicBezTo>
                <a:cubicBezTo>
                  <a:pt x="1105103" y="1694209"/>
                  <a:pt x="791835" y="1402413"/>
                  <a:pt x="0" y="1559609"/>
                </a:cubicBezTo>
                <a:cubicBezTo>
                  <a:pt x="57176" y="1227136"/>
                  <a:pt x="-92512" y="908789"/>
                  <a:pt x="0" y="389902"/>
                </a:cubicBezTo>
                <a:close/>
              </a:path>
              <a:path w="2299664" h="1559609" fill="darkenLess" stroke="0" extrusionOk="0">
                <a:moveTo>
                  <a:pt x="1909762" y="389902"/>
                </a:moveTo>
                <a:cubicBezTo>
                  <a:pt x="2075616" y="259976"/>
                  <a:pt x="2270297" y="90023"/>
                  <a:pt x="2299664" y="0"/>
                </a:cubicBezTo>
                <a:cubicBezTo>
                  <a:pt x="2373295" y="326887"/>
                  <a:pt x="2349769" y="747061"/>
                  <a:pt x="2299664" y="1169707"/>
                </a:cubicBezTo>
                <a:cubicBezTo>
                  <a:pt x="2153641" y="1303302"/>
                  <a:pt x="1999069" y="1472132"/>
                  <a:pt x="1909762" y="1559609"/>
                </a:cubicBezTo>
                <a:cubicBezTo>
                  <a:pt x="1940703" y="1132029"/>
                  <a:pt x="1911620" y="759972"/>
                  <a:pt x="1909762" y="389902"/>
                </a:cubicBezTo>
                <a:close/>
              </a:path>
              <a:path w="2299664" h="1559609" fill="lightenLess" stroke="0" extrusionOk="0">
                <a:moveTo>
                  <a:pt x="0" y="389902"/>
                </a:moveTo>
                <a:cubicBezTo>
                  <a:pt x="33780" y="288660"/>
                  <a:pt x="368786" y="82115"/>
                  <a:pt x="389902" y="0"/>
                </a:cubicBezTo>
                <a:cubicBezTo>
                  <a:pt x="1232832" y="130954"/>
                  <a:pt x="1655838" y="43574"/>
                  <a:pt x="2299664" y="0"/>
                </a:cubicBezTo>
                <a:cubicBezTo>
                  <a:pt x="2197870" y="89123"/>
                  <a:pt x="1986292" y="338969"/>
                  <a:pt x="1909762" y="389902"/>
                </a:cubicBezTo>
                <a:cubicBezTo>
                  <a:pt x="1700773" y="239463"/>
                  <a:pt x="472119" y="475781"/>
                  <a:pt x="0" y="389902"/>
                </a:cubicBezTo>
                <a:close/>
              </a:path>
              <a:path w="2299664" h="1559609" fill="none" extrusionOk="0">
                <a:moveTo>
                  <a:pt x="0" y="389902"/>
                </a:moveTo>
                <a:cubicBezTo>
                  <a:pt x="143228" y="202837"/>
                  <a:pt x="332291" y="100876"/>
                  <a:pt x="389902" y="0"/>
                </a:cubicBezTo>
                <a:cubicBezTo>
                  <a:pt x="637908" y="-155197"/>
                  <a:pt x="1951648" y="-163020"/>
                  <a:pt x="2299664" y="0"/>
                </a:cubicBezTo>
                <a:cubicBezTo>
                  <a:pt x="2264589" y="123614"/>
                  <a:pt x="2376911" y="848827"/>
                  <a:pt x="2299664" y="1169707"/>
                </a:cubicBezTo>
                <a:cubicBezTo>
                  <a:pt x="2210989" y="1218055"/>
                  <a:pt x="2043381" y="1364148"/>
                  <a:pt x="1909762" y="1559609"/>
                </a:cubicBezTo>
                <a:cubicBezTo>
                  <a:pt x="1382970" y="1643226"/>
                  <a:pt x="923315" y="1540523"/>
                  <a:pt x="0" y="1559609"/>
                </a:cubicBezTo>
                <a:cubicBezTo>
                  <a:pt x="6903" y="1372794"/>
                  <a:pt x="-94562" y="741435"/>
                  <a:pt x="0" y="389902"/>
                </a:cubicBezTo>
                <a:close/>
                <a:moveTo>
                  <a:pt x="0" y="389902"/>
                </a:moveTo>
                <a:cubicBezTo>
                  <a:pt x="794259" y="271591"/>
                  <a:pt x="1428349" y="491047"/>
                  <a:pt x="1909762" y="389902"/>
                </a:cubicBezTo>
                <a:cubicBezTo>
                  <a:pt x="2100068" y="249201"/>
                  <a:pt x="2240826" y="75188"/>
                  <a:pt x="2299664" y="0"/>
                </a:cubicBezTo>
                <a:moveTo>
                  <a:pt x="1909762" y="389902"/>
                </a:moveTo>
                <a:cubicBezTo>
                  <a:pt x="1929308" y="861576"/>
                  <a:pt x="2012294" y="1383978"/>
                  <a:pt x="1909762" y="1559609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4182679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13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102789" y="399780"/>
            <a:ext cx="2813304" cy="2171970"/>
          </a:xfrm>
          <a:custGeom>
            <a:avLst/>
            <a:gdLst>
              <a:gd name="connsiteX0" fmla="*/ 0 w 2813304"/>
              <a:gd name="connsiteY0" fmla="*/ 0 h 2171970"/>
              <a:gd name="connsiteX1" fmla="*/ 534528 w 2813304"/>
              <a:gd name="connsiteY1" fmla="*/ 0 h 2171970"/>
              <a:gd name="connsiteX2" fmla="*/ 1012789 w 2813304"/>
              <a:gd name="connsiteY2" fmla="*/ 0 h 2171970"/>
              <a:gd name="connsiteX3" fmla="*/ 1631716 w 2813304"/>
              <a:gd name="connsiteY3" fmla="*/ 0 h 2171970"/>
              <a:gd name="connsiteX4" fmla="*/ 2166244 w 2813304"/>
              <a:gd name="connsiteY4" fmla="*/ 0 h 2171970"/>
              <a:gd name="connsiteX5" fmla="*/ 2813304 w 2813304"/>
              <a:gd name="connsiteY5" fmla="*/ 0 h 2171970"/>
              <a:gd name="connsiteX6" fmla="*/ 2813304 w 2813304"/>
              <a:gd name="connsiteY6" fmla="*/ 488691 h 2171970"/>
              <a:gd name="connsiteX7" fmla="*/ 2813304 w 2813304"/>
              <a:gd name="connsiteY7" fmla="*/ 941183 h 2171970"/>
              <a:gd name="connsiteX8" fmla="*/ 2813304 w 2813304"/>
              <a:gd name="connsiteY8" fmla="*/ 1393675 h 2171970"/>
              <a:gd name="connsiteX9" fmla="*/ 2813304 w 2813304"/>
              <a:gd name="connsiteY9" fmla="*/ 1809968 h 2171970"/>
              <a:gd name="connsiteX10" fmla="*/ 2451302 w 2813304"/>
              <a:gd name="connsiteY10" fmla="*/ 2171970 h 2171970"/>
              <a:gd name="connsiteX11" fmla="*/ 1961042 w 2813304"/>
              <a:gd name="connsiteY11" fmla="*/ 2171970 h 2171970"/>
              <a:gd name="connsiteX12" fmla="*/ 1446268 w 2813304"/>
              <a:gd name="connsiteY12" fmla="*/ 2171970 h 2171970"/>
              <a:gd name="connsiteX13" fmla="*/ 980521 w 2813304"/>
              <a:gd name="connsiteY13" fmla="*/ 2171970 h 2171970"/>
              <a:gd name="connsiteX14" fmla="*/ 441234 w 2813304"/>
              <a:gd name="connsiteY14" fmla="*/ 2171970 h 2171970"/>
              <a:gd name="connsiteX15" fmla="*/ 0 w 2813304"/>
              <a:gd name="connsiteY15" fmla="*/ 2171970 h 2171970"/>
              <a:gd name="connsiteX16" fmla="*/ 0 w 2813304"/>
              <a:gd name="connsiteY16" fmla="*/ 1628978 h 2171970"/>
              <a:gd name="connsiteX17" fmla="*/ 0 w 2813304"/>
              <a:gd name="connsiteY17" fmla="*/ 1064265 h 2171970"/>
              <a:gd name="connsiteX18" fmla="*/ 0 w 2813304"/>
              <a:gd name="connsiteY18" fmla="*/ 586432 h 2171970"/>
              <a:gd name="connsiteX19" fmla="*/ 0 w 2813304"/>
              <a:gd name="connsiteY19" fmla="*/ 0 h 2171970"/>
              <a:gd name="connsiteX0" fmla="*/ 2451302 w 2813304"/>
              <a:gd name="connsiteY0" fmla="*/ 2171970 h 2171970"/>
              <a:gd name="connsiteX1" fmla="*/ 2523702 w 2813304"/>
              <a:gd name="connsiteY1" fmla="*/ 1882368 h 2171970"/>
              <a:gd name="connsiteX2" fmla="*/ 2813304 w 2813304"/>
              <a:gd name="connsiteY2" fmla="*/ 1809968 h 2171970"/>
              <a:gd name="connsiteX3" fmla="*/ 2451302 w 2813304"/>
              <a:gd name="connsiteY3" fmla="*/ 2171970 h 2171970"/>
              <a:gd name="connsiteX0" fmla="*/ 2451302 w 2813304"/>
              <a:gd name="connsiteY0" fmla="*/ 2171970 h 2171970"/>
              <a:gd name="connsiteX1" fmla="*/ 2523702 w 2813304"/>
              <a:gd name="connsiteY1" fmla="*/ 1882368 h 2171970"/>
              <a:gd name="connsiteX2" fmla="*/ 2813304 w 2813304"/>
              <a:gd name="connsiteY2" fmla="*/ 1809968 h 2171970"/>
              <a:gd name="connsiteX3" fmla="*/ 2451302 w 2813304"/>
              <a:gd name="connsiteY3" fmla="*/ 2171970 h 2171970"/>
              <a:gd name="connsiteX4" fmla="*/ 2010068 w 2813304"/>
              <a:gd name="connsiteY4" fmla="*/ 2171970 h 2171970"/>
              <a:gd name="connsiteX5" fmla="*/ 1470781 w 2813304"/>
              <a:gd name="connsiteY5" fmla="*/ 2171970 h 2171970"/>
              <a:gd name="connsiteX6" fmla="*/ 980521 w 2813304"/>
              <a:gd name="connsiteY6" fmla="*/ 2171970 h 2171970"/>
              <a:gd name="connsiteX7" fmla="*/ 563799 w 2813304"/>
              <a:gd name="connsiteY7" fmla="*/ 2171970 h 2171970"/>
              <a:gd name="connsiteX8" fmla="*/ 0 w 2813304"/>
              <a:gd name="connsiteY8" fmla="*/ 2171970 h 2171970"/>
              <a:gd name="connsiteX9" fmla="*/ 0 w 2813304"/>
              <a:gd name="connsiteY9" fmla="*/ 1650697 h 2171970"/>
              <a:gd name="connsiteX10" fmla="*/ 0 w 2813304"/>
              <a:gd name="connsiteY10" fmla="*/ 1107705 h 2171970"/>
              <a:gd name="connsiteX11" fmla="*/ 0 w 2813304"/>
              <a:gd name="connsiteY11" fmla="*/ 521273 h 2171970"/>
              <a:gd name="connsiteX12" fmla="*/ 0 w 2813304"/>
              <a:gd name="connsiteY12" fmla="*/ 0 h 2171970"/>
              <a:gd name="connsiteX13" fmla="*/ 590794 w 2813304"/>
              <a:gd name="connsiteY13" fmla="*/ 0 h 2171970"/>
              <a:gd name="connsiteX14" fmla="*/ 1097189 w 2813304"/>
              <a:gd name="connsiteY14" fmla="*/ 0 h 2171970"/>
              <a:gd name="connsiteX15" fmla="*/ 1603583 w 2813304"/>
              <a:gd name="connsiteY15" fmla="*/ 0 h 2171970"/>
              <a:gd name="connsiteX16" fmla="*/ 2166244 w 2813304"/>
              <a:gd name="connsiteY16" fmla="*/ 0 h 2171970"/>
              <a:gd name="connsiteX17" fmla="*/ 2813304 w 2813304"/>
              <a:gd name="connsiteY17" fmla="*/ 0 h 2171970"/>
              <a:gd name="connsiteX18" fmla="*/ 2813304 w 2813304"/>
              <a:gd name="connsiteY18" fmla="*/ 434392 h 2171970"/>
              <a:gd name="connsiteX19" fmla="*/ 2813304 w 2813304"/>
              <a:gd name="connsiteY19" fmla="*/ 886884 h 2171970"/>
              <a:gd name="connsiteX20" fmla="*/ 2813304 w 2813304"/>
              <a:gd name="connsiteY20" fmla="*/ 1375576 h 2171970"/>
              <a:gd name="connsiteX21" fmla="*/ 2813304 w 2813304"/>
              <a:gd name="connsiteY21" fmla="*/ 1809968 h 217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13304" h="2171970" stroke="0" extrusionOk="0">
                <a:moveTo>
                  <a:pt x="0" y="0"/>
                </a:moveTo>
                <a:cubicBezTo>
                  <a:pt x="259419" y="-20121"/>
                  <a:pt x="426571" y="49172"/>
                  <a:pt x="534528" y="0"/>
                </a:cubicBezTo>
                <a:cubicBezTo>
                  <a:pt x="642485" y="-49172"/>
                  <a:pt x="900977" y="55561"/>
                  <a:pt x="1012789" y="0"/>
                </a:cubicBezTo>
                <a:cubicBezTo>
                  <a:pt x="1124601" y="-55561"/>
                  <a:pt x="1484831" y="22041"/>
                  <a:pt x="1631716" y="0"/>
                </a:cubicBezTo>
                <a:cubicBezTo>
                  <a:pt x="1778601" y="-22041"/>
                  <a:pt x="2044632" y="42015"/>
                  <a:pt x="2166244" y="0"/>
                </a:cubicBezTo>
                <a:cubicBezTo>
                  <a:pt x="2287856" y="-42015"/>
                  <a:pt x="2607235" y="40410"/>
                  <a:pt x="2813304" y="0"/>
                </a:cubicBezTo>
                <a:cubicBezTo>
                  <a:pt x="2829965" y="229196"/>
                  <a:pt x="2794075" y="314788"/>
                  <a:pt x="2813304" y="488691"/>
                </a:cubicBezTo>
                <a:cubicBezTo>
                  <a:pt x="2832533" y="662594"/>
                  <a:pt x="2793324" y="783829"/>
                  <a:pt x="2813304" y="941183"/>
                </a:cubicBezTo>
                <a:cubicBezTo>
                  <a:pt x="2833284" y="1098537"/>
                  <a:pt x="2770601" y="1271854"/>
                  <a:pt x="2813304" y="1393675"/>
                </a:cubicBezTo>
                <a:cubicBezTo>
                  <a:pt x="2856007" y="1515496"/>
                  <a:pt x="2795022" y="1704695"/>
                  <a:pt x="2813304" y="1809968"/>
                </a:cubicBezTo>
                <a:cubicBezTo>
                  <a:pt x="2746534" y="1955266"/>
                  <a:pt x="2520590" y="2050183"/>
                  <a:pt x="2451302" y="2171970"/>
                </a:cubicBezTo>
                <a:cubicBezTo>
                  <a:pt x="2279024" y="2177349"/>
                  <a:pt x="2191222" y="2163694"/>
                  <a:pt x="1961042" y="2171970"/>
                </a:cubicBezTo>
                <a:cubicBezTo>
                  <a:pt x="1730862" y="2180246"/>
                  <a:pt x="1564717" y="2122943"/>
                  <a:pt x="1446268" y="2171970"/>
                </a:cubicBezTo>
                <a:cubicBezTo>
                  <a:pt x="1327819" y="2220997"/>
                  <a:pt x="1188532" y="2152882"/>
                  <a:pt x="980521" y="2171970"/>
                </a:cubicBezTo>
                <a:cubicBezTo>
                  <a:pt x="772510" y="2191058"/>
                  <a:pt x="578754" y="2128350"/>
                  <a:pt x="441234" y="2171970"/>
                </a:cubicBezTo>
                <a:cubicBezTo>
                  <a:pt x="303714" y="2215590"/>
                  <a:pt x="191108" y="2160760"/>
                  <a:pt x="0" y="2171970"/>
                </a:cubicBezTo>
                <a:cubicBezTo>
                  <a:pt x="-47827" y="2051404"/>
                  <a:pt x="33241" y="1799633"/>
                  <a:pt x="0" y="1628978"/>
                </a:cubicBezTo>
                <a:cubicBezTo>
                  <a:pt x="-33241" y="1458323"/>
                  <a:pt x="58727" y="1340667"/>
                  <a:pt x="0" y="1064265"/>
                </a:cubicBezTo>
                <a:cubicBezTo>
                  <a:pt x="-58727" y="787863"/>
                  <a:pt x="24946" y="716385"/>
                  <a:pt x="0" y="586432"/>
                </a:cubicBezTo>
                <a:cubicBezTo>
                  <a:pt x="-24946" y="456479"/>
                  <a:pt x="62556" y="191895"/>
                  <a:pt x="0" y="0"/>
                </a:cubicBezTo>
                <a:close/>
              </a:path>
              <a:path w="2813304" h="2171970" fill="darkenLess" stroke="0" extrusionOk="0">
                <a:moveTo>
                  <a:pt x="2451302" y="2171970"/>
                </a:moveTo>
                <a:cubicBezTo>
                  <a:pt x="2455338" y="2053981"/>
                  <a:pt x="2511648" y="1983651"/>
                  <a:pt x="2523702" y="1882368"/>
                </a:cubicBezTo>
                <a:cubicBezTo>
                  <a:pt x="2577661" y="1844099"/>
                  <a:pt x="2757134" y="1843567"/>
                  <a:pt x="2813304" y="1809968"/>
                </a:cubicBezTo>
                <a:cubicBezTo>
                  <a:pt x="2658652" y="1981676"/>
                  <a:pt x="2579484" y="1966759"/>
                  <a:pt x="2451302" y="2171970"/>
                </a:cubicBezTo>
                <a:close/>
              </a:path>
              <a:path w="2813304" h="2171970" fill="none" extrusionOk="0">
                <a:moveTo>
                  <a:pt x="2451302" y="2171970"/>
                </a:moveTo>
                <a:cubicBezTo>
                  <a:pt x="2474681" y="2060667"/>
                  <a:pt x="2493135" y="2017920"/>
                  <a:pt x="2523702" y="1882368"/>
                </a:cubicBezTo>
                <a:cubicBezTo>
                  <a:pt x="2629831" y="1829386"/>
                  <a:pt x="2702858" y="1871436"/>
                  <a:pt x="2813304" y="1809968"/>
                </a:cubicBezTo>
                <a:cubicBezTo>
                  <a:pt x="2696694" y="1968075"/>
                  <a:pt x="2552445" y="2065030"/>
                  <a:pt x="2451302" y="2171970"/>
                </a:cubicBezTo>
                <a:cubicBezTo>
                  <a:pt x="2256661" y="2186062"/>
                  <a:pt x="2215101" y="2138978"/>
                  <a:pt x="2010068" y="2171970"/>
                </a:cubicBezTo>
                <a:cubicBezTo>
                  <a:pt x="1805035" y="2204962"/>
                  <a:pt x="1633075" y="2168929"/>
                  <a:pt x="1470781" y="2171970"/>
                </a:cubicBezTo>
                <a:cubicBezTo>
                  <a:pt x="1308487" y="2175011"/>
                  <a:pt x="1220705" y="2124195"/>
                  <a:pt x="980521" y="2171970"/>
                </a:cubicBezTo>
                <a:cubicBezTo>
                  <a:pt x="740337" y="2219745"/>
                  <a:pt x="669816" y="2157747"/>
                  <a:pt x="563799" y="2171970"/>
                </a:cubicBezTo>
                <a:cubicBezTo>
                  <a:pt x="457782" y="2186193"/>
                  <a:pt x="184506" y="2151113"/>
                  <a:pt x="0" y="2171970"/>
                </a:cubicBezTo>
                <a:cubicBezTo>
                  <a:pt x="-12638" y="2033286"/>
                  <a:pt x="37964" y="1785195"/>
                  <a:pt x="0" y="1650697"/>
                </a:cubicBezTo>
                <a:cubicBezTo>
                  <a:pt x="-37964" y="1516199"/>
                  <a:pt x="53280" y="1364950"/>
                  <a:pt x="0" y="1107705"/>
                </a:cubicBezTo>
                <a:cubicBezTo>
                  <a:pt x="-53280" y="850460"/>
                  <a:pt x="56510" y="782041"/>
                  <a:pt x="0" y="521273"/>
                </a:cubicBezTo>
                <a:cubicBezTo>
                  <a:pt x="-56510" y="260505"/>
                  <a:pt x="26548" y="117203"/>
                  <a:pt x="0" y="0"/>
                </a:cubicBezTo>
                <a:cubicBezTo>
                  <a:pt x="280399" y="-63524"/>
                  <a:pt x="338246" y="37489"/>
                  <a:pt x="590794" y="0"/>
                </a:cubicBezTo>
                <a:cubicBezTo>
                  <a:pt x="843342" y="-37489"/>
                  <a:pt x="890517" y="22698"/>
                  <a:pt x="1097189" y="0"/>
                </a:cubicBezTo>
                <a:cubicBezTo>
                  <a:pt x="1303862" y="-22698"/>
                  <a:pt x="1382492" y="42808"/>
                  <a:pt x="1603583" y="0"/>
                </a:cubicBezTo>
                <a:cubicBezTo>
                  <a:pt x="1824674" y="-42808"/>
                  <a:pt x="1905944" y="45414"/>
                  <a:pt x="2166244" y="0"/>
                </a:cubicBezTo>
                <a:cubicBezTo>
                  <a:pt x="2426544" y="-45414"/>
                  <a:pt x="2581123" y="55746"/>
                  <a:pt x="2813304" y="0"/>
                </a:cubicBezTo>
                <a:cubicBezTo>
                  <a:pt x="2843787" y="163429"/>
                  <a:pt x="2770383" y="246692"/>
                  <a:pt x="2813304" y="434392"/>
                </a:cubicBezTo>
                <a:cubicBezTo>
                  <a:pt x="2856225" y="622092"/>
                  <a:pt x="2783323" y="707198"/>
                  <a:pt x="2813304" y="886884"/>
                </a:cubicBezTo>
                <a:cubicBezTo>
                  <a:pt x="2843285" y="1066570"/>
                  <a:pt x="2781185" y="1140891"/>
                  <a:pt x="2813304" y="1375576"/>
                </a:cubicBezTo>
                <a:cubicBezTo>
                  <a:pt x="2845423" y="1610261"/>
                  <a:pt x="2791450" y="1619467"/>
                  <a:pt x="2813304" y="1809968"/>
                </a:cubicBezTo>
              </a:path>
              <a:path w="2813304" h="2171970" fill="none" stroke="0" extrusionOk="0">
                <a:moveTo>
                  <a:pt x="2451302" y="2171970"/>
                </a:moveTo>
                <a:cubicBezTo>
                  <a:pt x="2478661" y="2041603"/>
                  <a:pt x="2530479" y="1979669"/>
                  <a:pt x="2523702" y="1882368"/>
                </a:cubicBezTo>
                <a:cubicBezTo>
                  <a:pt x="2653091" y="1826922"/>
                  <a:pt x="2702928" y="1869899"/>
                  <a:pt x="2813304" y="1809968"/>
                </a:cubicBezTo>
                <a:cubicBezTo>
                  <a:pt x="2686432" y="1975546"/>
                  <a:pt x="2526203" y="2035152"/>
                  <a:pt x="2451302" y="2171970"/>
                </a:cubicBezTo>
                <a:cubicBezTo>
                  <a:pt x="2252853" y="2183666"/>
                  <a:pt x="2170038" y="2169058"/>
                  <a:pt x="1912016" y="2171970"/>
                </a:cubicBezTo>
                <a:cubicBezTo>
                  <a:pt x="1653994" y="2174882"/>
                  <a:pt x="1607956" y="2112285"/>
                  <a:pt x="1397242" y="2171970"/>
                </a:cubicBezTo>
                <a:cubicBezTo>
                  <a:pt x="1186528" y="2231655"/>
                  <a:pt x="1096175" y="2165981"/>
                  <a:pt x="956008" y="2171970"/>
                </a:cubicBezTo>
                <a:cubicBezTo>
                  <a:pt x="815841" y="2177959"/>
                  <a:pt x="664876" y="2163723"/>
                  <a:pt x="539286" y="2171970"/>
                </a:cubicBezTo>
                <a:cubicBezTo>
                  <a:pt x="413696" y="2180217"/>
                  <a:pt x="195415" y="2164837"/>
                  <a:pt x="0" y="2171970"/>
                </a:cubicBezTo>
                <a:cubicBezTo>
                  <a:pt x="-63188" y="1912255"/>
                  <a:pt x="20147" y="1734884"/>
                  <a:pt x="0" y="1607258"/>
                </a:cubicBezTo>
                <a:cubicBezTo>
                  <a:pt x="-20147" y="1479632"/>
                  <a:pt x="12780" y="1314917"/>
                  <a:pt x="0" y="1107705"/>
                </a:cubicBezTo>
                <a:cubicBezTo>
                  <a:pt x="-12780" y="900493"/>
                  <a:pt x="3861" y="790506"/>
                  <a:pt x="0" y="629871"/>
                </a:cubicBezTo>
                <a:cubicBezTo>
                  <a:pt x="-3861" y="469236"/>
                  <a:pt x="57160" y="183543"/>
                  <a:pt x="0" y="0"/>
                </a:cubicBezTo>
                <a:cubicBezTo>
                  <a:pt x="132670" y="-51318"/>
                  <a:pt x="432398" y="56927"/>
                  <a:pt x="590794" y="0"/>
                </a:cubicBezTo>
                <a:cubicBezTo>
                  <a:pt x="749190" y="-56927"/>
                  <a:pt x="850419" y="56315"/>
                  <a:pt x="1069056" y="0"/>
                </a:cubicBezTo>
                <a:cubicBezTo>
                  <a:pt x="1287693" y="-56315"/>
                  <a:pt x="1511835" y="67899"/>
                  <a:pt x="1687982" y="0"/>
                </a:cubicBezTo>
                <a:cubicBezTo>
                  <a:pt x="1864129" y="-67899"/>
                  <a:pt x="2083402" y="26579"/>
                  <a:pt x="2250643" y="0"/>
                </a:cubicBezTo>
                <a:cubicBezTo>
                  <a:pt x="2417884" y="-26579"/>
                  <a:pt x="2636614" y="14539"/>
                  <a:pt x="2813304" y="0"/>
                </a:cubicBezTo>
                <a:cubicBezTo>
                  <a:pt x="2831690" y="153153"/>
                  <a:pt x="2794733" y="323062"/>
                  <a:pt x="2813304" y="452492"/>
                </a:cubicBezTo>
                <a:cubicBezTo>
                  <a:pt x="2831875" y="581922"/>
                  <a:pt x="2780618" y="807996"/>
                  <a:pt x="2813304" y="923084"/>
                </a:cubicBezTo>
                <a:cubicBezTo>
                  <a:pt x="2845990" y="1038172"/>
                  <a:pt x="2795745" y="1151390"/>
                  <a:pt x="2813304" y="1339376"/>
                </a:cubicBezTo>
                <a:cubicBezTo>
                  <a:pt x="2830863" y="1527362"/>
                  <a:pt x="2787220" y="1627789"/>
                  <a:pt x="2813304" y="180996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Model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algorithms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are base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supervised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or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unsupervised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or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reinforcement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learning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 flipV="1">
            <a:off x="2141397" y="1485764"/>
            <a:ext cx="2961392" cy="173859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4263531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do ML Models learn?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459147" y="2860747"/>
            <a:ext cx="1682250" cy="969628"/>
          </a:xfrm>
          <a:custGeom>
            <a:avLst/>
            <a:gdLst>
              <a:gd name="connsiteX0" fmla="*/ 0 w 1682250"/>
              <a:gd name="connsiteY0" fmla="*/ 242407 h 969628"/>
              <a:gd name="connsiteX1" fmla="*/ 1439843 w 1682250"/>
              <a:gd name="connsiteY1" fmla="*/ 242407 h 969628"/>
              <a:gd name="connsiteX2" fmla="*/ 1439843 w 1682250"/>
              <a:gd name="connsiteY2" fmla="*/ 969628 h 969628"/>
              <a:gd name="connsiteX3" fmla="*/ 0 w 1682250"/>
              <a:gd name="connsiteY3" fmla="*/ 969628 h 969628"/>
              <a:gd name="connsiteX4" fmla="*/ 0 w 1682250"/>
              <a:gd name="connsiteY4" fmla="*/ 242407 h 969628"/>
              <a:gd name="connsiteX0" fmla="*/ 1439843 w 1682250"/>
              <a:gd name="connsiteY0" fmla="*/ 242407 h 969628"/>
              <a:gd name="connsiteX1" fmla="*/ 1682250 w 1682250"/>
              <a:gd name="connsiteY1" fmla="*/ 0 h 969628"/>
              <a:gd name="connsiteX2" fmla="*/ 1682250 w 1682250"/>
              <a:gd name="connsiteY2" fmla="*/ 727221 h 969628"/>
              <a:gd name="connsiteX3" fmla="*/ 1439843 w 1682250"/>
              <a:gd name="connsiteY3" fmla="*/ 969628 h 969628"/>
              <a:gd name="connsiteX4" fmla="*/ 1439843 w 1682250"/>
              <a:gd name="connsiteY4" fmla="*/ 242407 h 969628"/>
              <a:gd name="connsiteX0" fmla="*/ 0 w 1682250"/>
              <a:gd name="connsiteY0" fmla="*/ 242407 h 969628"/>
              <a:gd name="connsiteX1" fmla="*/ 242407 w 1682250"/>
              <a:gd name="connsiteY1" fmla="*/ 0 h 969628"/>
              <a:gd name="connsiteX2" fmla="*/ 1682250 w 1682250"/>
              <a:gd name="connsiteY2" fmla="*/ 0 h 969628"/>
              <a:gd name="connsiteX3" fmla="*/ 1439843 w 1682250"/>
              <a:gd name="connsiteY3" fmla="*/ 242407 h 969628"/>
              <a:gd name="connsiteX4" fmla="*/ 0 w 1682250"/>
              <a:gd name="connsiteY4" fmla="*/ 242407 h 969628"/>
              <a:gd name="connsiteX0" fmla="*/ 0 w 1682250"/>
              <a:gd name="connsiteY0" fmla="*/ 242407 h 969628"/>
              <a:gd name="connsiteX1" fmla="*/ 242407 w 1682250"/>
              <a:gd name="connsiteY1" fmla="*/ 0 h 969628"/>
              <a:gd name="connsiteX2" fmla="*/ 1682250 w 1682250"/>
              <a:gd name="connsiteY2" fmla="*/ 0 h 969628"/>
              <a:gd name="connsiteX3" fmla="*/ 1682250 w 1682250"/>
              <a:gd name="connsiteY3" fmla="*/ 727221 h 969628"/>
              <a:gd name="connsiteX4" fmla="*/ 1439843 w 1682250"/>
              <a:gd name="connsiteY4" fmla="*/ 969628 h 969628"/>
              <a:gd name="connsiteX5" fmla="*/ 0 w 1682250"/>
              <a:gd name="connsiteY5" fmla="*/ 969628 h 969628"/>
              <a:gd name="connsiteX6" fmla="*/ 0 w 1682250"/>
              <a:gd name="connsiteY6" fmla="*/ 242407 h 969628"/>
              <a:gd name="connsiteX7" fmla="*/ 0 w 1682250"/>
              <a:gd name="connsiteY7" fmla="*/ 242407 h 969628"/>
              <a:gd name="connsiteX8" fmla="*/ 1439843 w 1682250"/>
              <a:gd name="connsiteY8" fmla="*/ 242407 h 969628"/>
              <a:gd name="connsiteX9" fmla="*/ 1682250 w 1682250"/>
              <a:gd name="connsiteY9" fmla="*/ 0 h 969628"/>
              <a:gd name="connsiteX10" fmla="*/ 1439843 w 1682250"/>
              <a:gd name="connsiteY10" fmla="*/ 242407 h 969628"/>
              <a:gd name="connsiteX11" fmla="*/ 1439843 w 1682250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82250" h="969628" stroke="0" extrusionOk="0">
                <a:moveTo>
                  <a:pt x="0" y="242407"/>
                </a:moveTo>
                <a:cubicBezTo>
                  <a:pt x="656514" y="208710"/>
                  <a:pt x="1155749" y="190489"/>
                  <a:pt x="1439843" y="242407"/>
                </a:cubicBezTo>
                <a:cubicBezTo>
                  <a:pt x="1502371" y="605506"/>
                  <a:pt x="1415360" y="813492"/>
                  <a:pt x="1439843" y="969628"/>
                </a:cubicBezTo>
                <a:cubicBezTo>
                  <a:pt x="1235995" y="1052110"/>
                  <a:pt x="339251" y="1084752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1682250" h="969628" fill="darkenLess" stroke="0" extrusionOk="0">
                <a:moveTo>
                  <a:pt x="1439843" y="242407"/>
                </a:moveTo>
                <a:cubicBezTo>
                  <a:pt x="1533041" y="147786"/>
                  <a:pt x="1571166" y="70198"/>
                  <a:pt x="1682250" y="0"/>
                </a:cubicBezTo>
                <a:cubicBezTo>
                  <a:pt x="1628668" y="78756"/>
                  <a:pt x="1678557" y="439681"/>
                  <a:pt x="1682250" y="727221"/>
                </a:cubicBezTo>
                <a:cubicBezTo>
                  <a:pt x="1607168" y="835534"/>
                  <a:pt x="1484953" y="940739"/>
                  <a:pt x="1439843" y="969628"/>
                </a:cubicBezTo>
                <a:cubicBezTo>
                  <a:pt x="1470323" y="795695"/>
                  <a:pt x="1385641" y="531677"/>
                  <a:pt x="1439843" y="242407"/>
                </a:cubicBezTo>
                <a:close/>
              </a:path>
              <a:path w="1682250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925529" y="112005"/>
                  <a:pt x="1227497" y="-63103"/>
                  <a:pt x="1682250" y="0"/>
                </a:cubicBezTo>
                <a:cubicBezTo>
                  <a:pt x="1612771" y="59966"/>
                  <a:pt x="1493460" y="218492"/>
                  <a:pt x="1439843" y="242407"/>
                </a:cubicBezTo>
                <a:cubicBezTo>
                  <a:pt x="957388" y="317651"/>
                  <a:pt x="326387" y="355054"/>
                  <a:pt x="0" y="242407"/>
                </a:cubicBezTo>
                <a:close/>
              </a:path>
              <a:path w="1682250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952049" y="92308"/>
                  <a:pt x="1042866" y="-38992"/>
                  <a:pt x="1682250" y="0"/>
                </a:cubicBezTo>
                <a:cubicBezTo>
                  <a:pt x="1640508" y="271135"/>
                  <a:pt x="1736295" y="392772"/>
                  <a:pt x="1682250" y="727221"/>
                </a:cubicBezTo>
                <a:cubicBezTo>
                  <a:pt x="1611178" y="782149"/>
                  <a:pt x="1550333" y="886442"/>
                  <a:pt x="1439843" y="969628"/>
                </a:cubicBezTo>
                <a:cubicBezTo>
                  <a:pt x="829706" y="873484"/>
                  <a:pt x="201948" y="901338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575250" y="272860"/>
                  <a:pt x="1259545" y="306383"/>
                  <a:pt x="1439843" y="242407"/>
                </a:cubicBezTo>
                <a:cubicBezTo>
                  <a:pt x="1565229" y="146966"/>
                  <a:pt x="1620390" y="84776"/>
                  <a:pt x="1682250" y="0"/>
                </a:cubicBezTo>
                <a:moveTo>
                  <a:pt x="1439843" y="242407"/>
                </a:moveTo>
                <a:cubicBezTo>
                  <a:pt x="1398134" y="496307"/>
                  <a:pt x="1379114" y="615971"/>
                  <a:pt x="1439843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&lt;Supervised&gt;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EBE500C1-21EC-A27E-B466-D4F10AED1D67}"/>
              </a:ext>
            </a:extLst>
          </p:cNvPr>
          <p:cNvSpPr/>
          <p:nvPr/>
        </p:nvSpPr>
        <p:spPr>
          <a:xfrm>
            <a:off x="5244980" y="2877038"/>
            <a:ext cx="2045282" cy="969628"/>
          </a:xfrm>
          <a:custGeom>
            <a:avLst/>
            <a:gdLst>
              <a:gd name="connsiteX0" fmla="*/ 0 w 2045282"/>
              <a:gd name="connsiteY0" fmla="*/ 242407 h 969628"/>
              <a:gd name="connsiteX1" fmla="*/ 1802875 w 2045282"/>
              <a:gd name="connsiteY1" fmla="*/ 242407 h 969628"/>
              <a:gd name="connsiteX2" fmla="*/ 1802875 w 2045282"/>
              <a:gd name="connsiteY2" fmla="*/ 969628 h 969628"/>
              <a:gd name="connsiteX3" fmla="*/ 0 w 2045282"/>
              <a:gd name="connsiteY3" fmla="*/ 969628 h 969628"/>
              <a:gd name="connsiteX4" fmla="*/ 0 w 2045282"/>
              <a:gd name="connsiteY4" fmla="*/ 242407 h 969628"/>
              <a:gd name="connsiteX0" fmla="*/ 1802875 w 2045282"/>
              <a:gd name="connsiteY0" fmla="*/ 242407 h 969628"/>
              <a:gd name="connsiteX1" fmla="*/ 2045282 w 2045282"/>
              <a:gd name="connsiteY1" fmla="*/ 0 h 969628"/>
              <a:gd name="connsiteX2" fmla="*/ 2045282 w 2045282"/>
              <a:gd name="connsiteY2" fmla="*/ 727221 h 969628"/>
              <a:gd name="connsiteX3" fmla="*/ 1802875 w 2045282"/>
              <a:gd name="connsiteY3" fmla="*/ 969628 h 969628"/>
              <a:gd name="connsiteX4" fmla="*/ 1802875 w 2045282"/>
              <a:gd name="connsiteY4" fmla="*/ 242407 h 969628"/>
              <a:gd name="connsiteX0" fmla="*/ 0 w 2045282"/>
              <a:gd name="connsiteY0" fmla="*/ 242407 h 969628"/>
              <a:gd name="connsiteX1" fmla="*/ 242407 w 2045282"/>
              <a:gd name="connsiteY1" fmla="*/ 0 h 969628"/>
              <a:gd name="connsiteX2" fmla="*/ 2045282 w 2045282"/>
              <a:gd name="connsiteY2" fmla="*/ 0 h 969628"/>
              <a:gd name="connsiteX3" fmla="*/ 1802875 w 2045282"/>
              <a:gd name="connsiteY3" fmla="*/ 242407 h 969628"/>
              <a:gd name="connsiteX4" fmla="*/ 0 w 2045282"/>
              <a:gd name="connsiteY4" fmla="*/ 242407 h 969628"/>
              <a:gd name="connsiteX0" fmla="*/ 0 w 2045282"/>
              <a:gd name="connsiteY0" fmla="*/ 242407 h 969628"/>
              <a:gd name="connsiteX1" fmla="*/ 242407 w 2045282"/>
              <a:gd name="connsiteY1" fmla="*/ 0 h 969628"/>
              <a:gd name="connsiteX2" fmla="*/ 2045282 w 2045282"/>
              <a:gd name="connsiteY2" fmla="*/ 0 h 969628"/>
              <a:gd name="connsiteX3" fmla="*/ 2045282 w 2045282"/>
              <a:gd name="connsiteY3" fmla="*/ 727221 h 969628"/>
              <a:gd name="connsiteX4" fmla="*/ 1802875 w 2045282"/>
              <a:gd name="connsiteY4" fmla="*/ 969628 h 969628"/>
              <a:gd name="connsiteX5" fmla="*/ 0 w 2045282"/>
              <a:gd name="connsiteY5" fmla="*/ 969628 h 969628"/>
              <a:gd name="connsiteX6" fmla="*/ 0 w 2045282"/>
              <a:gd name="connsiteY6" fmla="*/ 242407 h 969628"/>
              <a:gd name="connsiteX7" fmla="*/ 0 w 2045282"/>
              <a:gd name="connsiteY7" fmla="*/ 242407 h 969628"/>
              <a:gd name="connsiteX8" fmla="*/ 1802875 w 2045282"/>
              <a:gd name="connsiteY8" fmla="*/ 242407 h 969628"/>
              <a:gd name="connsiteX9" fmla="*/ 2045282 w 2045282"/>
              <a:gd name="connsiteY9" fmla="*/ 0 h 969628"/>
              <a:gd name="connsiteX10" fmla="*/ 1802875 w 2045282"/>
              <a:gd name="connsiteY10" fmla="*/ 242407 h 969628"/>
              <a:gd name="connsiteX11" fmla="*/ 1802875 w 2045282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45282" h="969628" stroke="0" extrusionOk="0">
                <a:moveTo>
                  <a:pt x="0" y="242407"/>
                </a:moveTo>
                <a:cubicBezTo>
                  <a:pt x="738710" y="383523"/>
                  <a:pt x="1411075" y="381905"/>
                  <a:pt x="1802875" y="242407"/>
                </a:cubicBezTo>
                <a:cubicBezTo>
                  <a:pt x="1865403" y="605506"/>
                  <a:pt x="1778392" y="813492"/>
                  <a:pt x="1802875" y="969628"/>
                </a:cubicBezTo>
                <a:cubicBezTo>
                  <a:pt x="1568024" y="841017"/>
                  <a:pt x="398774" y="1121136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2045282" h="969628" fill="darkenLess" stroke="0" extrusionOk="0">
                <a:moveTo>
                  <a:pt x="1802875" y="242407"/>
                </a:moveTo>
                <a:cubicBezTo>
                  <a:pt x="1896073" y="147786"/>
                  <a:pt x="1934198" y="70198"/>
                  <a:pt x="2045282" y="0"/>
                </a:cubicBezTo>
                <a:cubicBezTo>
                  <a:pt x="1991700" y="78756"/>
                  <a:pt x="2041589" y="439681"/>
                  <a:pt x="2045282" y="727221"/>
                </a:cubicBezTo>
                <a:cubicBezTo>
                  <a:pt x="1970200" y="835534"/>
                  <a:pt x="1847985" y="940739"/>
                  <a:pt x="1802875" y="969628"/>
                </a:cubicBezTo>
                <a:cubicBezTo>
                  <a:pt x="1833355" y="795695"/>
                  <a:pt x="1748673" y="531677"/>
                  <a:pt x="1802875" y="242407"/>
                </a:cubicBezTo>
                <a:close/>
              </a:path>
              <a:path w="2045282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1049822" y="156315"/>
                  <a:pt x="1822937" y="65478"/>
                  <a:pt x="2045282" y="0"/>
                </a:cubicBezTo>
                <a:cubicBezTo>
                  <a:pt x="1975803" y="59966"/>
                  <a:pt x="1856492" y="218492"/>
                  <a:pt x="1802875" y="242407"/>
                </a:cubicBezTo>
                <a:cubicBezTo>
                  <a:pt x="1198863" y="303102"/>
                  <a:pt x="248289" y="208800"/>
                  <a:pt x="0" y="242407"/>
                </a:cubicBezTo>
                <a:close/>
              </a:path>
              <a:path w="2045282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870168" y="33509"/>
                  <a:pt x="1270834" y="-69286"/>
                  <a:pt x="2045282" y="0"/>
                </a:cubicBezTo>
                <a:cubicBezTo>
                  <a:pt x="2003540" y="271135"/>
                  <a:pt x="2099327" y="392772"/>
                  <a:pt x="2045282" y="727221"/>
                </a:cubicBezTo>
                <a:cubicBezTo>
                  <a:pt x="1974210" y="782149"/>
                  <a:pt x="1913365" y="886442"/>
                  <a:pt x="1802875" y="969628"/>
                </a:cubicBezTo>
                <a:cubicBezTo>
                  <a:pt x="1168381" y="1007786"/>
                  <a:pt x="251874" y="981743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469635" y="208252"/>
                  <a:pt x="1197875" y="386748"/>
                  <a:pt x="1802875" y="242407"/>
                </a:cubicBezTo>
                <a:cubicBezTo>
                  <a:pt x="1928261" y="146966"/>
                  <a:pt x="1983422" y="84776"/>
                  <a:pt x="2045282" y="0"/>
                </a:cubicBezTo>
                <a:moveTo>
                  <a:pt x="1802875" y="242407"/>
                </a:moveTo>
                <a:cubicBezTo>
                  <a:pt x="1761166" y="496307"/>
                  <a:pt x="1742146" y="615971"/>
                  <a:pt x="1802875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&lt;reinforcement&gt;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F81ACF-45CE-E5B9-23D2-089A0EEBCA47}"/>
              </a:ext>
            </a:extLst>
          </p:cNvPr>
          <p:cNvSpPr txBox="1"/>
          <p:nvPr/>
        </p:nvSpPr>
        <p:spPr>
          <a:xfrm>
            <a:off x="459147" y="4115615"/>
            <a:ext cx="1777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neural networks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decision trees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linear regression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E4CF88-B863-EF82-FDE5-3CEFD95560E0}"/>
              </a:ext>
            </a:extLst>
          </p:cNvPr>
          <p:cNvSpPr txBox="1"/>
          <p:nvPr/>
        </p:nvSpPr>
        <p:spPr>
          <a:xfrm>
            <a:off x="2844343" y="4115615"/>
            <a:ext cx="22584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hidden Markov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k-means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hierarchical clustering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Gaussian mixture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12F7A7-EA09-488D-E91D-78B34F153EC9}"/>
              </a:ext>
            </a:extLst>
          </p:cNvPr>
          <p:cNvSpPr txBox="1"/>
          <p:nvPr/>
        </p:nvSpPr>
        <p:spPr>
          <a:xfrm>
            <a:off x="5360723" y="4121353"/>
            <a:ext cx="31933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temporal difference</a:t>
            </a:r>
          </a:p>
          <a:p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deep adversarial networks</a:t>
            </a:r>
          </a:p>
          <a:p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Q-learning</a:t>
            </a: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F7839537-ED99-F29F-BE79-07979F2A5BEC}"/>
              </a:ext>
            </a:extLst>
          </p:cNvPr>
          <p:cNvSpPr/>
          <p:nvPr/>
        </p:nvSpPr>
        <p:spPr>
          <a:xfrm>
            <a:off x="2970064" y="3013147"/>
            <a:ext cx="1931228" cy="969628"/>
          </a:xfrm>
          <a:custGeom>
            <a:avLst/>
            <a:gdLst>
              <a:gd name="connsiteX0" fmla="*/ 0 w 1931228"/>
              <a:gd name="connsiteY0" fmla="*/ 242407 h 969628"/>
              <a:gd name="connsiteX1" fmla="*/ 1688821 w 1931228"/>
              <a:gd name="connsiteY1" fmla="*/ 242407 h 969628"/>
              <a:gd name="connsiteX2" fmla="*/ 1688821 w 1931228"/>
              <a:gd name="connsiteY2" fmla="*/ 969628 h 969628"/>
              <a:gd name="connsiteX3" fmla="*/ 0 w 1931228"/>
              <a:gd name="connsiteY3" fmla="*/ 969628 h 969628"/>
              <a:gd name="connsiteX4" fmla="*/ 0 w 1931228"/>
              <a:gd name="connsiteY4" fmla="*/ 242407 h 969628"/>
              <a:gd name="connsiteX0" fmla="*/ 1688821 w 1931228"/>
              <a:gd name="connsiteY0" fmla="*/ 242407 h 969628"/>
              <a:gd name="connsiteX1" fmla="*/ 1931228 w 1931228"/>
              <a:gd name="connsiteY1" fmla="*/ 0 h 969628"/>
              <a:gd name="connsiteX2" fmla="*/ 1931228 w 1931228"/>
              <a:gd name="connsiteY2" fmla="*/ 727221 h 969628"/>
              <a:gd name="connsiteX3" fmla="*/ 1688821 w 1931228"/>
              <a:gd name="connsiteY3" fmla="*/ 969628 h 969628"/>
              <a:gd name="connsiteX4" fmla="*/ 1688821 w 1931228"/>
              <a:gd name="connsiteY4" fmla="*/ 242407 h 969628"/>
              <a:gd name="connsiteX0" fmla="*/ 0 w 1931228"/>
              <a:gd name="connsiteY0" fmla="*/ 242407 h 969628"/>
              <a:gd name="connsiteX1" fmla="*/ 242407 w 1931228"/>
              <a:gd name="connsiteY1" fmla="*/ 0 h 969628"/>
              <a:gd name="connsiteX2" fmla="*/ 1931228 w 1931228"/>
              <a:gd name="connsiteY2" fmla="*/ 0 h 969628"/>
              <a:gd name="connsiteX3" fmla="*/ 1688821 w 1931228"/>
              <a:gd name="connsiteY3" fmla="*/ 242407 h 969628"/>
              <a:gd name="connsiteX4" fmla="*/ 0 w 1931228"/>
              <a:gd name="connsiteY4" fmla="*/ 242407 h 969628"/>
              <a:gd name="connsiteX0" fmla="*/ 0 w 1931228"/>
              <a:gd name="connsiteY0" fmla="*/ 242407 h 969628"/>
              <a:gd name="connsiteX1" fmla="*/ 242407 w 1931228"/>
              <a:gd name="connsiteY1" fmla="*/ 0 h 969628"/>
              <a:gd name="connsiteX2" fmla="*/ 1931228 w 1931228"/>
              <a:gd name="connsiteY2" fmla="*/ 0 h 969628"/>
              <a:gd name="connsiteX3" fmla="*/ 1931228 w 1931228"/>
              <a:gd name="connsiteY3" fmla="*/ 727221 h 969628"/>
              <a:gd name="connsiteX4" fmla="*/ 1688821 w 1931228"/>
              <a:gd name="connsiteY4" fmla="*/ 969628 h 969628"/>
              <a:gd name="connsiteX5" fmla="*/ 0 w 1931228"/>
              <a:gd name="connsiteY5" fmla="*/ 969628 h 969628"/>
              <a:gd name="connsiteX6" fmla="*/ 0 w 1931228"/>
              <a:gd name="connsiteY6" fmla="*/ 242407 h 969628"/>
              <a:gd name="connsiteX7" fmla="*/ 0 w 1931228"/>
              <a:gd name="connsiteY7" fmla="*/ 242407 h 969628"/>
              <a:gd name="connsiteX8" fmla="*/ 1688821 w 1931228"/>
              <a:gd name="connsiteY8" fmla="*/ 242407 h 969628"/>
              <a:gd name="connsiteX9" fmla="*/ 1931228 w 1931228"/>
              <a:gd name="connsiteY9" fmla="*/ 0 h 969628"/>
              <a:gd name="connsiteX10" fmla="*/ 1688821 w 1931228"/>
              <a:gd name="connsiteY10" fmla="*/ 242407 h 969628"/>
              <a:gd name="connsiteX11" fmla="*/ 1688821 w 1931228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1228" h="969628" stroke="0" extrusionOk="0">
                <a:moveTo>
                  <a:pt x="0" y="242407"/>
                </a:moveTo>
                <a:cubicBezTo>
                  <a:pt x="712467" y="273209"/>
                  <a:pt x="979741" y="309472"/>
                  <a:pt x="1688821" y="242407"/>
                </a:cubicBezTo>
                <a:cubicBezTo>
                  <a:pt x="1751349" y="605506"/>
                  <a:pt x="1664338" y="813492"/>
                  <a:pt x="1688821" y="969628"/>
                </a:cubicBezTo>
                <a:cubicBezTo>
                  <a:pt x="1320800" y="984694"/>
                  <a:pt x="419225" y="1034589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1931228" h="969628" fill="darkenLess" stroke="0" extrusionOk="0">
                <a:moveTo>
                  <a:pt x="1688821" y="242407"/>
                </a:moveTo>
                <a:cubicBezTo>
                  <a:pt x="1782019" y="147786"/>
                  <a:pt x="1820144" y="70198"/>
                  <a:pt x="1931228" y="0"/>
                </a:cubicBezTo>
                <a:cubicBezTo>
                  <a:pt x="1877646" y="78756"/>
                  <a:pt x="1927535" y="439681"/>
                  <a:pt x="1931228" y="727221"/>
                </a:cubicBezTo>
                <a:cubicBezTo>
                  <a:pt x="1856146" y="835534"/>
                  <a:pt x="1733931" y="940739"/>
                  <a:pt x="1688821" y="969628"/>
                </a:cubicBezTo>
                <a:cubicBezTo>
                  <a:pt x="1719301" y="795695"/>
                  <a:pt x="1634619" y="531677"/>
                  <a:pt x="1688821" y="242407"/>
                </a:cubicBezTo>
                <a:close/>
              </a:path>
              <a:path w="1931228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925196" y="-64384"/>
                  <a:pt x="1369068" y="54794"/>
                  <a:pt x="1931228" y="0"/>
                </a:cubicBezTo>
                <a:cubicBezTo>
                  <a:pt x="1861749" y="59966"/>
                  <a:pt x="1742438" y="218492"/>
                  <a:pt x="1688821" y="242407"/>
                </a:cubicBezTo>
                <a:cubicBezTo>
                  <a:pt x="1051683" y="98173"/>
                  <a:pt x="481452" y="314976"/>
                  <a:pt x="0" y="242407"/>
                </a:cubicBezTo>
                <a:close/>
              </a:path>
              <a:path w="1931228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808219" y="-92616"/>
                  <a:pt x="1741482" y="-33674"/>
                  <a:pt x="1931228" y="0"/>
                </a:cubicBezTo>
                <a:cubicBezTo>
                  <a:pt x="1889486" y="271135"/>
                  <a:pt x="1985273" y="392772"/>
                  <a:pt x="1931228" y="727221"/>
                </a:cubicBezTo>
                <a:cubicBezTo>
                  <a:pt x="1860156" y="782149"/>
                  <a:pt x="1799311" y="886442"/>
                  <a:pt x="1688821" y="969628"/>
                </a:cubicBezTo>
                <a:cubicBezTo>
                  <a:pt x="1183353" y="942187"/>
                  <a:pt x="634570" y="877684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213083" y="209883"/>
                  <a:pt x="948494" y="192536"/>
                  <a:pt x="1688821" y="242407"/>
                </a:cubicBezTo>
                <a:cubicBezTo>
                  <a:pt x="1814207" y="146966"/>
                  <a:pt x="1869368" y="84776"/>
                  <a:pt x="1931228" y="0"/>
                </a:cubicBezTo>
                <a:moveTo>
                  <a:pt x="1688821" y="242407"/>
                </a:moveTo>
                <a:cubicBezTo>
                  <a:pt x="1647112" y="496307"/>
                  <a:pt x="1628092" y="615971"/>
                  <a:pt x="1688821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&lt;Unsupervised&gt;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C2E9CC20-951B-0730-1ED3-0BB15F423520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3976049" y="1485765"/>
            <a:ext cx="1126740" cy="1527382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C4AB6EDD-BBC2-FB29-9956-162BAAB05684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6148788" y="2652493"/>
            <a:ext cx="441396" cy="27991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70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320175" y="823850"/>
            <a:ext cx="842005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AI Models Algorithm - categories</a:t>
            </a:r>
            <a:endParaRPr sz="36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3" name="Google Shape;223;p32"/>
          <p:cNvSpPr/>
          <p:nvPr/>
        </p:nvSpPr>
        <p:spPr>
          <a:xfrm>
            <a:off x="403775" y="1816226"/>
            <a:ext cx="1896242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Classification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Classification is a ML model algorithm to associate data by a category </a:t>
            </a:r>
            <a:endParaRPr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70E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4" name="Google Shape;224;p32"/>
          <p:cNvSpPr/>
          <p:nvPr/>
        </p:nvSpPr>
        <p:spPr>
          <a:xfrm>
            <a:off x="4438533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Regression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Regression is a ML model algorithm to predict outputs</a:t>
            </a:r>
            <a:endParaRPr lang="en-US"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6496291" y="1796278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Clustering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Clustering is ML model algorithm to group similar data points 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2380775" y="1796278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Anomaly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Anomaly is a ML model algorithm to identify deviation for normal trends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271267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502104-1FB3-5ADB-ABDF-FE43574F7C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69437F9E-DDD5-8070-8F86-F488093FC55E}"/>
              </a:ext>
            </a:extLst>
          </p:cNvPr>
          <p:cNvSpPr/>
          <p:nvPr/>
        </p:nvSpPr>
        <p:spPr>
          <a:xfrm>
            <a:off x="3220810" y="129163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285810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392537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68366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9027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706198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83941 w 2051824"/>
              <a:gd name="connsiteY9" fmla="*/ 0 h 961319"/>
              <a:gd name="connsiteX10" fmla="*/ 1388401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75425" y="-193"/>
                  <a:pt x="381869" y="12560"/>
                  <a:pt x="663423" y="0"/>
                </a:cubicBezTo>
                <a:cubicBezTo>
                  <a:pt x="944977" y="-12560"/>
                  <a:pt x="1133631" y="-15451"/>
                  <a:pt x="1285810" y="0"/>
                </a:cubicBezTo>
                <a:cubicBezTo>
                  <a:pt x="1437989" y="15451"/>
                  <a:pt x="1881585" y="24674"/>
                  <a:pt x="2051824" y="0"/>
                </a:cubicBezTo>
                <a:cubicBezTo>
                  <a:pt x="2058644" y="123747"/>
                  <a:pt x="2035951" y="226445"/>
                  <a:pt x="2051824" y="392537"/>
                </a:cubicBezTo>
                <a:cubicBezTo>
                  <a:pt x="2067697" y="558629"/>
                  <a:pt x="2071732" y="717693"/>
                  <a:pt x="2051824" y="801096"/>
                </a:cubicBezTo>
                <a:cubicBezTo>
                  <a:pt x="1981247" y="871705"/>
                  <a:pt x="1946037" y="920868"/>
                  <a:pt x="1891601" y="961319"/>
                </a:cubicBezTo>
                <a:cubicBezTo>
                  <a:pt x="1657454" y="946152"/>
                  <a:pt x="1499922" y="935819"/>
                  <a:pt x="1298899" y="961319"/>
                </a:cubicBezTo>
                <a:cubicBezTo>
                  <a:pt x="1097876" y="986819"/>
                  <a:pt x="886418" y="978029"/>
                  <a:pt x="668366" y="961319"/>
                </a:cubicBezTo>
                <a:cubicBezTo>
                  <a:pt x="450314" y="944609"/>
                  <a:pt x="309217" y="950780"/>
                  <a:pt x="0" y="961319"/>
                </a:cubicBezTo>
                <a:cubicBezTo>
                  <a:pt x="3758" y="792887"/>
                  <a:pt x="-9196" y="715363"/>
                  <a:pt x="0" y="490273"/>
                </a:cubicBezTo>
                <a:cubicBezTo>
                  <a:pt x="9196" y="265183"/>
                  <a:pt x="-21056" y="227250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9585" y="916961"/>
                  <a:pt x="1909053" y="872776"/>
                  <a:pt x="1923646" y="833141"/>
                </a:cubicBezTo>
                <a:cubicBezTo>
                  <a:pt x="1959909" y="823680"/>
                  <a:pt x="1997570" y="815652"/>
                  <a:pt x="2051824" y="801096"/>
                </a:cubicBezTo>
                <a:cubicBezTo>
                  <a:pt x="1981959" y="855121"/>
                  <a:pt x="1938245" y="915731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897332" y="913957"/>
                  <a:pt x="1916439" y="875787"/>
                  <a:pt x="1923646" y="833141"/>
                </a:cubicBezTo>
                <a:cubicBezTo>
                  <a:pt x="1949136" y="824352"/>
                  <a:pt x="2015365" y="807198"/>
                  <a:pt x="2051824" y="801096"/>
                </a:cubicBezTo>
                <a:cubicBezTo>
                  <a:pt x="1979612" y="880516"/>
                  <a:pt x="1944379" y="893670"/>
                  <a:pt x="1891601" y="961319"/>
                </a:cubicBezTo>
                <a:cubicBezTo>
                  <a:pt x="1763733" y="941147"/>
                  <a:pt x="1463949" y="958324"/>
                  <a:pt x="1279983" y="961319"/>
                </a:cubicBezTo>
                <a:cubicBezTo>
                  <a:pt x="1096017" y="964314"/>
                  <a:pt x="970476" y="958326"/>
                  <a:pt x="706198" y="961319"/>
                </a:cubicBezTo>
                <a:cubicBezTo>
                  <a:pt x="441921" y="964312"/>
                  <a:pt x="313145" y="972220"/>
                  <a:pt x="0" y="961319"/>
                </a:cubicBezTo>
                <a:cubicBezTo>
                  <a:pt x="-1612" y="856943"/>
                  <a:pt x="12080" y="653067"/>
                  <a:pt x="0" y="499886"/>
                </a:cubicBezTo>
                <a:cubicBezTo>
                  <a:pt x="-12080" y="346705"/>
                  <a:pt x="24108" y="208322"/>
                  <a:pt x="0" y="0"/>
                </a:cubicBezTo>
                <a:cubicBezTo>
                  <a:pt x="143091" y="2470"/>
                  <a:pt x="378413" y="24872"/>
                  <a:pt x="683941" y="0"/>
                </a:cubicBezTo>
                <a:cubicBezTo>
                  <a:pt x="989469" y="-24872"/>
                  <a:pt x="1058073" y="-7279"/>
                  <a:pt x="1388401" y="0"/>
                </a:cubicBezTo>
                <a:cubicBezTo>
                  <a:pt x="1718729" y="7279"/>
                  <a:pt x="1791890" y="4775"/>
                  <a:pt x="2051824" y="0"/>
                </a:cubicBezTo>
                <a:cubicBezTo>
                  <a:pt x="2047836" y="146921"/>
                  <a:pt x="2049581" y="312745"/>
                  <a:pt x="2051824" y="400548"/>
                </a:cubicBezTo>
                <a:cubicBezTo>
                  <a:pt x="2054067" y="488351"/>
                  <a:pt x="2037968" y="696823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3241" y="928026"/>
                  <a:pt x="1905534" y="880229"/>
                  <a:pt x="1923646" y="833141"/>
                </a:cubicBezTo>
                <a:cubicBezTo>
                  <a:pt x="1954699" y="824634"/>
                  <a:pt x="1990755" y="819131"/>
                  <a:pt x="2051824" y="801096"/>
                </a:cubicBezTo>
                <a:cubicBezTo>
                  <a:pt x="1974314" y="871454"/>
                  <a:pt x="1929189" y="908356"/>
                  <a:pt x="1891601" y="961319"/>
                </a:cubicBezTo>
                <a:cubicBezTo>
                  <a:pt x="1771066" y="970220"/>
                  <a:pt x="1493594" y="983798"/>
                  <a:pt x="1298899" y="961319"/>
                </a:cubicBezTo>
                <a:cubicBezTo>
                  <a:pt x="1104204" y="938840"/>
                  <a:pt x="966821" y="934901"/>
                  <a:pt x="725114" y="961319"/>
                </a:cubicBezTo>
                <a:cubicBezTo>
                  <a:pt x="483407" y="987737"/>
                  <a:pt x="151937" y="945835"/>
                  <a:pt x="0" y="961319"/>
                </a:cubicBezTo>
                <a:cubicBezTo>
                  <a:pt x="6827" y="742651"/>
                  <a:pt x="-9134" y="713250"/>
                  <a:pt x="0" y="480660"/>
                </a:cubicBezTo>
                <a:cubicBezTo>
                  <a:pt x="9134" y="248070"/>
                  <a:pt x="-22719" y="165798"/>
                  <a:pt x="0" y="0"/>
                </a:cubicBezTo>
                <a:cubicBezTo>
                  <a:pt x="323657" y="-21811"/>
                  <a:pt x="414655" y="33614"/>
                  <a:pt x="724978" y="0"/>
                </a:cubicBezTo>
                <a:cubicBezTo>
                  <a:pt x="1035301" y="-33614"/>
                  <a:pt x="1250966" y="10047"/>
                  <a:pt x="1449956" y="0"/>
                </a:cubicBezTo>
                <a:cubicBezTo>
                  <a:pt x="1648946" y="-10047"/>
                  <a:pt x="1859394" y="25136"/>
                  <a:pt x="2051824" y="0"/>
                </a:cubicBezTo>
                <a:cubicBezTo>
                  <a:pt x="2065411" y="123694"/>
                  <a:pt x="2063777" y="324763"/>
                  <a:pt x="2051824" y="408559"/>
                </a:cubicBezTo>
                <a:cubicBezTo>
                  <a:pt x="2039871" y="492355"/>
                  <a:pt x="2032878" y="633322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DD17ECB6-53AF-F517-EC7D-82A608216214}"/>
              </a:ext>
            </a:extLst>
          </p:cNvPr>
          <p:cNvSpPr/>
          <p:nvPr/>
        </p:nvSpPr>
        <p:spPr>
          <a:xfrm>
            <a:off x="3220810" y="240989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388401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00548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49450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509499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61067 w 2051824"/>
              <a:gd name="connsiteY4" fmla="*/ 961319 h 961319"/>
              <a:gd name="connsiteX5" fmla="*/ 649450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80660 h 961319"/>
              <a:gd name="connsiteX8" fmla="*/ 0 w 2051824"/>
              <a:gd name="connsiteY8" fmla="*/ 0 h 961319"/>
              <a:gd name="connsiteX9" fmla="*/ 724978 w 2051824"/>
              <a:gd name="connsiteY9" fmla="*/ 0 h 961319"/>
              <a:gd name="connsiteX10" fmla="*/ 1429437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392537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210096" y="-16698"/>
                  <a:pt x="361814" y="-26550"/>
                  <a:pt x="663423" y="0"/>
                </a:cubicBezTo>
                <a:cubicBezTo>
                  <a:pt x="965032" y="26550"/>
                  <a:pt x="1084490" y="-35633"/>
                  <a:pt x="1388401" y="0"/>
                </a:cubicBezTo>
                <a:cubicBezTo>
                  <a:pt x="1692312" y="35633"/>
                  <a:pt x="1883406" y="2983"/>
                  <a:pt x="2051824" y="0"/>
                </a:cubicBezTo>
                <a:cubicBezTo>
                  <a:pt x="2037622" y="171933"/>
                  <a:pt x="2034861" y="224087"/>
                  <a:pt x="2051824" y="400548"/>
                </a:cubicBezTo>
                <a:cubicBezTo>
                  <a:pt x="2068787" y="577009"/>
                  <a:pt x="2045432" y="607785"/>
                  <a:pt x="2051824" y="801096"/>
                </a:cubicBezTo>
                <a:cubicBezTo>
                  <a:pt x="2007108" y="856216"/>
                  <a:pt x="1922950" y="928124"/>
                  <a:pt x="1891601" y="961319"/>
                </a:cubicBezTo>
                <a:cubicBezTo>
                  <a:pt x="1641423" y="985296"/>
                  <a:pt x="1442329" y="976320"/>
                  <a:pt x="1298899" y="961319"/>
                </a:cubicBezTo>
                <a:cubicBezTo>
                  <a:pt x="1155469" y="946318"/>
                  <a:pt x="970164" y="966744"/>
                  <a:pt x="649450" y="961319"/>
                </a:cubicBezTo>
                <a:cubicBezTo>
                  <a:pt x="328736" y="955894"/>
                  <a:pt x="177864" y="954042"/>
                  <a:pt x="0" y="961319"/>
                </a:cubicBezTo>
                <a:cubicBezTo>
                  <a:pt x="18758" y="860108"/>
                  <a:pt x="14242" y="684558"/>
                  <a:pt x="0" y="509499"/>
                </a:cubicBezTo>
                <a:cubicBezTo>
                  <a:pt x="-14242" y="334440"/>
                  <a:pt x="-22070" y="149113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905555" y="919848"/>
                  <a:pt x="1912412" y="882420"/>
                  <a:pt x="1923646" y="833141"/>
                </a:cubicBezTo>
                <a:cubicBezTo>
                  <a:pt x="1986724" y="821084"/>
                  <a:pt x="2026338" y="814139"/>
                  <a:pt x="2051824" y="801096"/>
                </a:cubicBezTo>
                <a:cubicBezTo>
                  <a:pt x="2002171" y="860640"/>
                  <a:pt x="1934389" y="932576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2738" y="905736"/>
                  <a:pt x="1911450" y="880758"/>
                  <a:pt x="1923646" y="833141"/>
                </a:cubicBezTo>
                <a:cubicBezTo>
                  <a:pt x="1980040" y="817049"/>
                  <a:pt x="2019391" y="814497"/>
                  <a:pt x="2051824" y="801096"/>
                </a:cubicBezTo>
                <a:cubicBezTo>
                  <a:pt x="1979174" y="885367"/>
                  <a:pt x="1964292" y="898393"/>
                  <a:pt x="1891601" y="961319"/>
                </a:cubicBezTo>
                <a:cubicBezTo>
                  <a:pt x="1669692" y="943737"/>
                  <a:pt x="1401098" y="975453"/>
                  <a:pt x="1261067" y="961319"/>
                </a:cubicBezTo>
                <a:cubicBezTo>
                  <a:pt x="1121036" y="947185"/>
                  <a:pt x="881079" y="959047"/>
                  <a:pt x="649450" y="961319"/>
                </a:cubicBezTo>
                <a:cubicBezTo>
                  <a:pt x="417821" y="963591"/>
                  <a:pt x="158228" y="968991"/>
                  <a:pt x="0" y="961319"/>
                </a:cubicBezTo>
                <a:cubicBezTo>
                  <a:pt x="22944" y="854619"/>
                  <a:pt x="1600" y="684014"/>
                  <a:pt x="0" y="480660"/>
                </a:cubicBezTo>
                <a:cubicBezTo>
                  <a:pt x="-1600" y="277306"/>
                  <a:pt x="10185" y="118973"/>
                  <a:pt x="0" y="0"/>
                </a:cubicBezTo>
                <a:cubicBezTo>
                  <a:pt x="266000" y="-22171"/>
                  <a:pt x="533601" y="21096"/>
                  <a:pt x="724978" y="0"/>
                </a:cubicBezTo>
                <a:cubicBezTo>
                  <a:pt x="916355" y="-21096"/>
                  <a:pt x="1112807" y="12119"/>
                  <a:pt x="1429437" y="0"/>
                </a:cubicBezTo>
                <a:cubicBezTo>
                  <a:pt x="1746067" y="-12119"/>
                  <a:pt x="1841861" y="27036"/>
                  <a:pt x="2051824" y="0"/>
                </a:cubicBezTo>
                <a:cubicBezTo>
                  <a:pt x="2065124" y="125369"/>
                  <a:pt x="2039303" y="279446"/>
                  <a:pt x="2051824" y="392537"/>
                </a:cubicBezTo>
                <a:cubicBezTo>
                  <a:pt x="2064345" y="505628"/>
                  <a:pt x="2057103" y="613208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0587" y="915861"/>
                  <a:pt x="1916008" y="867871"/>
                  <a:pt x="1923646" y="833141"/>
                </a:cubicBezTo>
                <a:cubicBezTo>
                  <a:pt x="1985277" y="814819"/>
                  <a:pt x="1996184" y="814460"/>
                  <a:pt x="2051824" y="801096"/>
                </a:cubicBezTo>
                <a:cubicBezTo>
                  <a:pt x="1988259" y="871597"/>
                  <a:pt x="1942126" y="899573"/>
                  <a:pt x="1891601" y="961319"/>
                </a:cubicBezTo>
                <a:cubicBezTo>
                  <a:pt x="1755201" y="977666"/>
                  <a:pt x="1457932" y="929730"/>
                  <a:pt x="1242151" y="961319"/>
                </a:cubicBezTo>
                <a:cubicBezTo>
                  <a:pt x="1026370" y="992909"/>
                  <a:pt x="862753" y="957101"/>
                  <a:pt x="573786" y="961319"/>
                </a:cubicBezTo>
                <a:cubicBezTo>
                  <a:pt x="284820" y="965537"/>
                  <a:pt x="188289" y="977195"/>
                  <a:pt x="0" y="961319"/>
                </a:cubicBezTo>
                <a:cubicBezTo>
                  <a:pt x="20485" y="732946"/>
                  <a:pt x="4580" y="653915"/>
                  <a:pt x="0" y="490273"/>
                </a:cubicBezTo>
                <a:cubicBezTo>
                  <a:pt x="-4580" y="326631"/>
                  <a:pt x="-121" y="197350"/>
                  <a:pt x="0" y="0"/>
                </a:cubicBezTo>
                <a:cubicBezTo>
                  <a:pt x="246382" y="-13203"/>
                  <a:pt x="476416" y="-20742"/>
                  <a:pt x="683941" y="0"/>
                </a:cubicBezTo>
                <a:cubicBezTo>
                  <a:pt x="891466" y="20742"/>
                  <a:pt x="1192883" y="-27622"/>
                  <a:pt x="1408919" y="0"/>
                </a:cubicBezTo>
                <a:cubicBezTo>
                  <a:pt x="1624955" y="27622"/>
                  <a:pt x="1752923" y="-18503"/>
                  <a:pt x="2051824" y="0"/>
                </a:cubicBezTo>
                <a:cubicBezTo>
                  <a:pt x="2040533" y="101754"/>
                  <a:pt x="2047114" y="234177"/>
                  <a:pt x="2051824" y="376515"/>
                </a:cubicBezTo>
                <a:cubicBezTo>
                  <a:pt x="2056534" y="518854"/>
                  <a:pt x="2068447" y="651526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84775427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Fraud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5B1BD5D6-62EB-DAF7-4A97-28B127D71147}"/>
              </a:ext>
            </a:extLst>
          </p:cNvPr>
          <p:cNvSpPr/>
          <p:nvPr/>
        </p:nvSpPr>
        <p:spPr>
          <a:xfrm>
            <a:off x="3182796" y="352815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83941 w 2051824"/>
              <a:gd name="connsiteY1" fmla="*/ 0 h 961319"/>
              <a:gd name="connsiteX2" fmla="*/ 1367883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16570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317815 w 2051824"/>
              <a:gd name="connsiteY7" fmla="*/ 961319 h 961319"/>
              <a:gd name="connsiteX8" fmla="*/ 687282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6143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61067 w 2051824"/>
              <a:gd name="connsiteY4" fmla="*/ 961319 h 961319"/>
              <a:gd name="connsiteX5" fmla="*/ 649450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61433 h 961319"/>
              <a:gd name="connsiteX8" fmla="*/ 0 w 2051824"/>
              <a:gd name="connsiteY8" fmla="*/ 0 h 961319"/>
              <a:gd name="connsiteX9" fmla="*/ 642905 w 2051824"/>
              <a:gd name="connsiteY9" fmla="*/ 0 h 961319"/>
              <a:gd name="connsiteX10" fmla="*/ 1326846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16570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66467" y="-27783"/>
                  <a:pt x="436604" y="-28644"/>
                  <a:pt x="683941" y="0"/>
                </a:cubicBezTo>
                <a:cubicBezTo>
                  <a:pt x="931278" y="28644"/>
                  <a:pt x="1147776" y="-10674"/>
                  <a:pt x="1367883" y="0"/>
                </a:cubicBezTo>
                <a:cubicBezTo>
                  <a:pt x="1587990" y="10674"/>
                  <a:pt x="1789868" y="-28720"/>
                  <a:pt x="2051824" y="0"/>
                </a:cubicBezTo>
                <a:cubicBezTo>
                  <a:pt x="2050916" y="145596"/>
                  <a:pt x="2031015" y="293996"/>
                  <a:pt x="2051824" y="416570"/>
                </a:cubicBezTo>
                <a:cubicBezTo>
                  <a:pt x="2072634" y="539144"/>
                  <a:pt x="2051342" y="648462"/>
                  <a:pt x="2051824" y="801096"/>
                </a:cubicBezTo>
                <a:cubicBezTo>
                  <a:pt x="2024566" y="844277"/>
                  <a:pt x="1935104" y="912907"/>
                  <a:pt x="1891601" y="961319"/>
                </a:cubicBezTo>
                <a:cubicBezTo>
                  <a:pt x="1721256" y="982774"/>
                  <a:pt x="1494637" y="966288"/>
                  <a:pt x="1317815" y="961319"/>
                </a:cubicBezTo>
                <a:cubicBezTo>
                  <a:pt x="1140993" y="956350"/>
                  <a:pt x="821132" y="954532"/>
                  <a:pt x="687282" y="961319"/>
                </a:cubicBezTo>
                <a:cubicBezTo>
                  <a:pt x="553432" y="968106"/>
                  <a:pt x="189504" y="947699"/>
                  <a:pt x="0" y="961319"/>
                </a:cubicBezTo>
                <a:cubicBezTo>
                  <a:pt x="-20457" y="859198"/>
                  <a:pt x="11906" y="698864"/>
                  <a:pt x="0" y="461433"/>
                </a:cubicBezTo>
                <a:cubicBezTo>
                  <a:pt x="-11906" y="224002"/>
                  <a:pt x="2986" y="119932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903218" y="932535"/>
                  <a:pt x="1911747" y="879108"/>
                  <a:pt x="1923646" y="833141"/>
                </a:cubicBezTo>
                <a:cubicBezTo>
                  <a:pt x="1968180" y="827704"/>
                  <a:pt x="2014983" y="813759"/>
                  <a:pt x="2051824" y="801096"/>
                </a:cubicBezTo>
                <a:cubicBezTo>
                  <a:pt x="1986582" y="858091"/>
                  <a:pt x="1972326" y="887787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1976" y="902846"/>
                  <a:pt x="1922438" y="860563"/>
                  <a:pt x="1923646" y="833141"/>
                </a:cubicBezTo>
                <a:cubicBezTo>
                  <a:pt x="1983978" y="821444"/>
                  <a:pt x="2024935" y="807503"/>
                  <a:pt x="2051824" y="801096"/>
                </a:cubicBezTo>
                <a:cubicBezTo>
                  <a:pt x="1990929" y="854049"/>
                  <a:pt x="1967863" y="884886"/>
                  <a:pt x="1891601" y="961319"/>
                </a:cubicBezTo>
                <a:cubicBezTo>
                  <a:pt x="1724358" y="934920"/>
                  <a:pt x="1417598" y="983420"/>
                  <a:pt x="1261067" y="961319"/>
                </a:cubicBezTo>
                <a:cubicBezTo>
                  <a:pt x="1104536" y="939218"/>
                  <a:pt x="809853" y="943188"/>
                  <a:pt x="649450" y="961319"/>
                </a:cubicBezTo>
                <a:cubicBezTo>
                  <a:pt x="489047" y="979450"/>
                  <a:pt x="252624" y="932490"/>
                  <a:pt x="0" y="961319"/>
                </a:cubicBezTo>
                <a:cubicBezTo>
                  <a:pt x="-6052" y="829234"/>
                  <a:pt x="8311" y="620350"/>
                  <a:pt x="0" y="461433"/>
                </a:cubicBezTo>
                <a:cubicBezTo>
                  <a:pt x="-8311" y="302516"/>
                  <a:pt x="-22439" y="102413"/>
                  <a:pt x="0" y="0"/>
                </a:cubicBezTo>
                <a:cubicBezTo>
                  <a:pt x="285343" y="-8347"/>
                  <a:pt x="395468" y="16164"/>
                  <a:pt x="642905" y="0"/>
                </a:cubicBezTo>
                <a:cubicBezTo>
                  <a:pt x="890343" y="-16164"/>
                  <a:pt x="1052838" y="31372"/>
                  <a:pt x="1326846" y="0"/>
                </a:cubicBezTo>
                <a:cubicBezTo>
                  <a:pt x="1600854" y="-31372"/>
                  <a:pt x="1815712" y="-4598"/>
                  <a:pt x="2051824" y="0"/>
                </a:cubicBezTo>
                <a:cubicBezTo>
                  <a:pt x="2038203" y="147215"/>
                  <a:pt x="2064889" y="321653"/>
                  <a:pt x="2051824" y="416570"/>
                </a:cubicBezTo>
                <a:cubicBezTo>
                  <a:pt x="2038760" y="511487"/>
                  <a:pt x="2034436" y="721045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6026" y="915537"/>
                  <a:pt x="1915630" y="890911"/>
                  <a:pt x="1923646" y="833141"/>
                </a:cubicBezTo>
                <a:cubicBezTo>
                  <a:pt x="1976397" y="818693"/>
                  <a:pt x="2011611" y="808977"/>
                  <a:pt x="2051824" y="801096"/>
                </a:cubicBezTo>
                <a:cubicBezTo>
                  <a:pt x="2006042" y="839533"/>
                  <a:pt x="1934941" y="902048"/>
                  <a:pt x="1891601" y="961319"/>
                </a:cubicBezTo>
                <a:cubicBezTo>
                  <a:pt x="1679448" y="973939"/>
                  <a:pt x="1555784" y="983699"/>
                  <a:pt x="1298899" y="961319"/>
                </a:cubicBezTo>
                <a:cubicBezTo>
                  <a:pt x="1042014" y="938939"/>
                  <a:pt x="820205" y="960894"/>
                  <a:pt x="630534" y="961319"/>
                </a:cubicBezTo>
                <a:cubicBezTo>
                  <a:pt x="440864" y="961744"/>
                  <a:pt x="136372" y="969205"/>
                  <a:pt x="0" y="961319"/>
                </a:cubicBezTo>
                <a:cubicBezTo>
                  <a:pt x="-22174" y="817624"/>
                  <a:pt x="-6159" y="625214"/>
                  <a:pt x="0" y="480660"/>
                </a:cubicBezTo>
                <a:cubicBezTo>
                  <a:pt x="6159" y="336106"/>
                  <a:pt x="-18476" y="167899"/>
                  <a:pt x="0" y="0"/>
                </a:cubicBezTo>
                <a:cubicBezTo>
                  <a:pt x="167089" y="36242"/>
                  <a:pt x="400819" y="-34530"/>
                  <a:pt x="724978" y="0"/>
                </a:cubicBezTo>
                <a:cubicBezTo>
                  <a:pt x="1049137" y="34530"/>
                  <a:pt x="1189966" y="-18008"/>
                  <a:pt x="1367883" y="0"/>
                </a:cubicBezTo>
                <a:cubicBezTo>
                  <a:pt x="1545801" y="18008"/>
                  <a:pt x="1884101" y="-7797"/>
                  <a:pt x="2051824" y="0"/>
                </a:cubicBezTo>
                <a:cubicBezTo>
                  <a:pt x="2046327" y="78641"/>
                  <a:pt x="2043576" y="290496"/>
                  <a:pt x="2051824" y="392537"/>
                </a:cubicBezTo>
                <a:cubicBezTo>
                  <a:pt x="2060072" y="494578"/>
                  <a:pt x="2050413" y="625233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469299023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Threat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1066C2-EA3C-D5EE-85B4-2EB0AF3FB094}"/>
              </a:ext>
            </a:extLst>
          </p:cNvPr>
          <p:cNvGrpSpPr/>
          <p:nvPr/>
        </p:nvGrpSpPr>
        <p:grpSpPr>
          <a:xfrm>
            <a:off x="296437" y="1795750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87928992-0544-D0C8-6AE0-170C8C31F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BB9E4F-7B1A-0579-5317-1D52D6D70E34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0" name="Google Shape;223;p32">
            <a:extLst>
              <a:ext uri="{FF2B5EF4-FFF2-40B4-BE49-F238E27FC236}">
                <a16:creationId xmlns:a16="http://schemas.microsoft.com/office/drawing/2014/main" id="{71A7758F-53FF-7E42-A103-C2A34ADF5B18}"/>
              </a:ext>
            </a:extLst>
          </p:cNvPr>
          <p:cNvSpPr/>
          <p:nvPr/>
        </p:nvSpPr>
        <p:spPr>
          <a:xfrm>
            <a:off x="6467009" y="169646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Classification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>
              <a:lnSpc>
                <a:spcPct val="115000"/>
              </a:lnSpc>
              <a:spcBef>
                <a:spcPts val="500"/>
              </a:spcBef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Classification is a ML model algorithm to associate data by a category </a:t>
            </a:r>
            <a:endParaRPr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70E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364856-D179-47DC-05D3-1832352FE061}"/>
              </a:ext>
            </a:extLst>
          </p:cNvPr>
          <p:cNvSpPr txBox="1"/>
          <p:nvPr/>
        </p:nvSpPr>
        <p:spPr>
          <a:xfrm>
            <a:off x="699991" y="3690202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012D71F8-6B53-E0D9-7889-63A90BCB3F8D}"/>
              </a:ext>
            </a:extLst>
          </p:cNvPr>
          <p:cNvCxnSpPr>
            <a:cxnSpLocks/>
            <a:stCxn id="10" idx="1"/>
            <a:endCxn id="4" idx="3"/>
          </p:cNvCxnSpPr>
          <p:nvPr/>
        </p:nvCxnSpPr>
        <p:spPr>
          <a:xfrm rot="10800000">
            <a:off x="5272635" y="1772292"/>
            <a:ext cx="1194375" cy="129037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E8155F9-1177-2760-E948-DB85EBE5D8F6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rot="10800000">
            <a:off x="5272635" y="2890552"/>
            <a:ext cx="1194375" cy="17211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92CB0B5-00D3-2A47-37AD-D34E5189AF46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rot="10800000" flipV="1">
            <a:off x="5234621" y="3062665"/>
            <a:ext cx="1232389" cy="9461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736938" y="1613260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28FFB2E-E205-F0A3-AAB1-CDDD2959DCF3}"/>
              </a:ext>
            </a:extLst>
          </p:cNvPr>
          <p:cNvSpPr txBox="1"/>
          <p:nvPr/>
        </p:nvSpPr>
        <p:spPr>
          <a:xfrm>
            <a:off x="1051923" y="3292765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Input=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69FE78B-6B50-1FC6-C859-948057FCCE6D}"/>
              </a:ext>
            </a:extLst>
          </p:cNvPr>
          <p:cNvSpPr/>
          <p:nvPr/>
        </p:nvSpPr>
        <p:spPr>
          <a:xfrm>
            <a:off x="3576684" y="2701637"/>
            <a:ext cx="2133218" cy="1187602"/>
          </a:xfrm>
          <a:custGeom>
            <a:avLst/>
            <a:gdLst>
              <a:gd name="connsiteX0" fmla="*/ 0 w 2133218"/>
              <a:gd name="connsiteY0" fmla="*/ 296901 h 1187602"/>
              <a:gd name="connsiteX1" fmla="*/ 1836318 w 2133218"/>
              <a:gd name="connsiteY1" fmla="*/ 296901 h 1187602"/>
              <a:gd name="connsiteX2" fmla="*/ 1836318 w 2133218"/>
              <a:gd name="connsiteY2" fmla="*/ 1187602 h 1187602"/>
              <a:gd name="connsiteX3" fmla="*/ 0 w 2133218"/>
              <a:gd name="connsiteY3" fmla="*/ 1187602 h 1187602"/>
              <a:gd name="connsiteX4" fmla="*/ 0 w 2133218"/>
              <a:gd name="connsiteY4" fmla="*/ 296901 h 1187602"/>
              <a:gd name="connsiteX0" fmla="*/ 1836318 w 2133218"/>
              <a:gd name="connsiteY0" fmla="*/ 296901 h 1187602"/>
              <a:gd name="connsiteX1" fmla="*/ 2133218 w 2133218"/>
              <a:gd name="connsiteY1" fmla="*/ 0 h 1187602"/>
              <a:gd name="connsiteX2" fmla="*/ 2133218 w 2133218"/>
              <a:gd name="connsiteY2" fmla="*/ 890702 h 1187602"/>
              <a:gd name="connsiteX3" fmla="*/ 1836318 w 2133218"/>
              <a:gd name="connsiteY3" fmla="*/ 1187602 h 1187602"/>
              <a:gd name="connsiteX4" fmla="*/ 1836318 w 2133218"/>
              <a:gd name="connsiteY4" fmla="*/ 296901 h 1187602"/>
              <a:gd name="connsiteX0" fmla="*/ 0 w 2133218"/>
              <a:gd name="connsiteY0" fmla="*/ 296901 h 1187602"/>
              <a:gd name="connsiteX1" fmla="*/ 296901 w 2133218"/>
              <a:gd name="connsiteY1" fmla="*/ 0 h 1187602"/>
              <a:gd name="connsiteX2" fmla="*/ 2133218 w 2133218"/>
              <a:gd name="connsiteY2" fmla="*/ 0 h 1187602"/>
              <a:gd name="connsiteX3" fmla="*/ 1836318 w 2133218"/>
              <a:gd name="connsiteY3" fmla="*/ 296901 h 1187602"/>
              <a:gd name="connsiteX4" fmla="*/ 0 w 2133218"/>
              <a:gd name="connsiteY4" fmla="*/ 296901 h 1187602"/>
              <a:gd name="connsiteX0" fmla="*/ 0 w 2133218"/>
              <a:gd name="connsiteY0" fmla="*/ 296901 h 1187602"/>
              <a:gd name="connsiteX1" fmla="*/ 296901 w 2133218"/>
              <a:gd name="connsiteY1" fmla="*/ 0 h 1187602"/>
              <a:gd name="connsiteX2" fmla="*/ 2133218 w 2133218"/>
              <a:gd name="connsiteY2" fmla="*/ 0 h 1187602"/>
              <a:gd name="connsiteX3" fmla="*/ 2133218 w 2133218"/>
              <a:gd name="connsiteY3" fmla="*/ 890702 h 1187602"/>
              <a:gd name="connsiteX4" fmla="*/ 1836318 w 2133218"/>
              <a:gd name="connsiteY4" fmla="*/ 1187602 h 1187602"/>
              <a:gd name="connsiteX5" fmla="*/ 0 w 2133218"/>
              <a:gd name="connsiteY5" fmla="*/ 1187602 h 1187602"/>
              <a:gd name="connsiteX6" fmla="*/ 0 w 2133218"/>
              <a:gd name="connsiteY6" fmla="*/ 296901 h 1187602"/>
              <a:gd name="connsiteX7" fmla="*/ 0 w 2133218"/>
              <a:gd name="connsiteY7" fmla="*/ 296901 h 1187602"/>
              <a:gd name="connsiteX8" fmla="*/ 1836318 w 2133218"/>
              <a:gd name="connsiteY8" fmla="*/ 296901 h 1187602"/>
              <a:gd name="connsiteX9" fmla="*/ 2133218 w 2133218"/>
              <a:gd name="connsiteY9" fmla="*/ 0 h 1187602"/>
              <a:gd name="connsiteX10" fmla="*/ 1836318 w 2133218"/>
              <a:gd name="connsiteY10" fmla="*/ 296901 h 1187602"/>
              <a:gd name="connsiteX11" fmla="*/ 1836318 w 2133218"/>
              <a:gd name="connsiteY11" fmla="*/ 1187602 h 118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3218" h="1187602" stroke="0" extrusionOk="0">
                <a:moveTo>
                  <a:pt x="0" y="296901"/>
                </a:moveTo>
                <a:cubicBezTo>
                  <a:pt x="647177" y="432734"/>
                  <a:pt x="1182079" y="167317"/>
                  <a:pt x="1836318" y="296901"/>
                </a:cubicBezTo>
                <a:cubicBezTo>
                  <a:pt x="1867054" y="493199"/>
                  <a:pt x="1763445" y="773697"/>
                  <a:pt x="1836318" y="1187602"/>
                </a:cubicBezTo>
                <a:cubicBezTo>
                  <a:pt x="1195681" y="1024892"/>
                  <a:pt x="212550" y="1216320"/>
                  <a:pt x="0" y="1187602"/>
                </a:cubicBezTo>
                <a:cubicBezTo>
                  <a:pt x="28122" y="873292"/>
                  <a:pt x="19590" y="684951"/>
                  <a:pt x="0" y="296901"/>
                </a:cubicBezTo>
                <a:close/>
              </a:path>
              <a:path w="2133218" h="1187602" fill="darkenLess" stroke="0" extrusionOk="0">
                <a:moveTo>
                  <a:pt x="1836318" y="296901"/>
                </a:moveTo>
                <a:cubicBezTo>
                  <a:pt x="1933826" y="218920"/>
                  <a:pt x="2075295" y="34024"/>
                  <a:pt x="2133218" y="0"/>
                </a:cubicBezTo>
                <a:cubicBezTo>
                  <a:pt x="2125900" y="158987"/>
                  <a:pt x="2083232" y="699530"/>
                  <a:pt x="2133218" y="890702"/>
                </a:cubicBezTo>
                <a:cubicBezTo>
                  <a:pt x="2116973" y="934821"/>
                  <a:pt x="1978675" y="1059240"/>
                  <a:pt x="1836318" y="1187602"/>
                </a:cubicBezTo>
                <a:cubicBezTo>
                  <a:pt x="1814305" y="790353"/>
                  <a:pt x="1861004" y="513601"/>
                  <a:pt x="1836318" y="296901"/>
                </a:cubicBezTo>
                <a:close/>
              </a:path>
              <a:path w="2133218" h="1187602" fill="lightenLess" stroke="0" extrusionOk="0">
                <a:moveTo>
                  <a:pt x="0" y="296901"/>
                </a:moveTo>
                <a:cubicBezTo>
                  <a:pt x="95616" y="224101"/>
                  <a:pt x="204373" y="127202"/>
                  <a:pt x="296901" y="0"/>
                </a:cubicBezTo>
                <a:cubicBezTo>
                  <a:pt x="480802" y="-50002"/>
                  <a:pt x="1284478" y="-64603"/>
                  <a:pt x="2133218" y="0"/>
                </a:cubicBezTo>
                <a:cubicBezTo>
                  <a:pt x="2016751" y="94395"/>
                  <a:pt x="1899951" y="238831"/>
                  <a:pt x="1836318" y="296901"/>
                </a:cubicBezTo>
                <a:cubicBezTo>
                  <a:pt x="1052678" y="136403"/>
                  <a:pt x="189785" y="440368"/>
                  <a:pt x="0" y="296901"/>
                </a:cubicBezTo>
                <a:close/>
              </a:path>
              <a:path w="2133218" h="1187602" fill="none" extrusionOk="0">
                <a:moveTo>
                  <a:pt x="0" y="296901"/>
                </a:moveTo>
                <a:cubicBezTo>
                  <a:pt x="73924" y="231266"/>
                  <a:pt x="210713" y="77666"/>
                  <a:pt x="296901" y="0"/>
                </a:cubicBezTo>
                <a:cubicBezTo>
                  <a:pt x="522469" y="-159181"/>
                  <a:pt x="1789901" y="-101833"/>
                  <a:pt x="2133218" y="0"/>
                </a:cubicBezTo>
                <a:cubicBezTo>
                  <a:pt x="2135074" y="130260"/>
                  <a:pt x="2159996" y="457363"/>
                  <a:pt x="2133218" y="890702"/>
                </a:cubicBezTo>
                <a:cubicBezTo>
                  <a:pt x="2074781" y="999053"/>
                  <a:pt x="1892180" y="1129089"/>
                  <a:pt x="1836318" y="1187602"/>
                </a:cubicBezTo>
                <a:cubicBezTo>
                  <a:pt x="1585237" y="1231792"/>
                  <a:pt x="800048" y="1179396"/>
                  <a:pt x="0" y="1187602"/>
                </a:cubicBezTo>
                <a:cubicBezTo>
                  <a:pt x="2005" y="836371"/>
                  <a:pt x="54929" y="665385"/>
                  <a:pt x="0" y="296901"/>
                </a:cubicBezTo>
                <a:close/>
                <a:moveTo>
                  <a:pt x="0" y="296901"/>
                </a:moveTo>
                <a:cubicBezTo>
                  <a:pt x="198128" y="435768"/>
                  <a:pt x="1550076" y="360471"/>
                  <a:pt x="1836318" y="296901"/>
                </a:cubicBezTo>
                <a:cubicBezTo>
                  <a:pt x="1970260" y="178517"/>
                  <a:pt x="1982526" y="101750"/>
                  <a:pt x="2133218" y="0"/>
                </a:cubicBezTo>
                <a:moveTo>
                  <a:pt x="1836318" y="296901"/>
                </a:moveTo>
                <a:cubicBezTo>
                  <a:pt x="1798950" y="651935"/>
                  <a:pt x="1763300" y="772138"/>
                  <a:pt x="1836318" y="1187602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73A867F4-EC54-6251-FAF5-4EB21493260E}"/>
              </a:ext>
            </a:extLst>
          </p:cNvPr>
          <p:cNvSpPr/>
          <p:nvPr/>
        </p:nvSpPr>
        <p:spPr>
          <a:xfrm>
            <a:off x="5709902" y="764772"/>
            <a:ext cx="2981515" cy="1879856"/>
          </a:xfrm>
          <a:custGeom>
            <a:avLst/>
            <a:gdLst>
              <a:gd name="connsiteX0" fmla="*/ 0 w 2981515"/>
              <a:gd name="connsiteY0" fmla="*/ 0 h 1879856"/>
              <a:gd name="connsiteX1" fmla="*/ 566488 w 2981515"/>
              <a:gd name="connsiteY1" fmla="*/ 0 h 1879856"/>
              <a:gd name="connsiteX2" fmla="*/ 1073345 w 2981515"/>
              <a:gd name="connsiteY2" fmla="*/ 0 h 1879856"/>
              <a:gd name="connsiteX3" fmla="*/ 1729279 w 2981515"/>
              <a:gd name="connsiteY3" fmla="*/ 0 h 1879856"/>
              <a:gd name="connsiteX4" fmla="*/ 2295767 w 2981515"/>
              <a:gd name="connsiteY4" fmla="*/ 0 h 1879856"/>
              <a:gd name="connsiteX5" fmla="*/ 2981515 w 2981515"/>
              <a:gd name="connsiteY5" fmla="*/ 0 h 1879856"/>
              <a:gd name="connsiteX6" fmla="*/ 2981515 w 2981515"/>
              <a:gd name="connsiteY6" fmla="*/ 553511 h 1879856"/>
              <a:gd name="connsiteX7" fmla="*/ 2981515 w 2981515"/>
              <a:gd name="connsiteY7" fmla="*/ 1075691 h 1879856"/>
              <a:gd name="connsiteX8" fmla="*/ 2981515 w 2981515"/>
              <a:gd name="connsiteY8" fmla="*/ 1566540 h 1879856"/>
              <a:gd name="connsiteX9" fmla="*/ 2668199 w 2981515"/>
              <a:gd name="connsiteY9" fmla="*/ 1879856 h 1879856"/>
              <a:gd name="connsiteX10" fmla="*/ 2134559 w 2981515"/>
              <a:gd name="connsiteY10" fmla="*/ 1879856 h 1879856"/>
              <a:gd name="connsiteX11" fmla="*/ 1627601 w 2981515"/>
              <a:gd name="connsiteY11" fmla="*/ 1879856 h 1879856"/>
              <a:gd name="connsiteX12" fmla="*/ 1067280 w 2981515"/>
              <a:gd name="connsiteY12" fmla="*/ 1879856 h 1879856"/>
              <a:gd name="connsiteX13" fmla="*/ 560322 w 2981515"/>
              <a:gd name="connsiteY13" fmla="*/ 1879856 h 1879856"/>
              <a:gd name="connsiteX14" fmla="*/ 0 w 2981515"/>
              <a:gd name="connsiteY14" fmla="*/ 1879856 h 1879856"/>
              <a:gd name="connsiteX15" fmla="*/ 0 w 2981515"/>
              <a:gd name="connsiteY15" fmla="*/ 1372295 h 1879856"/>
              <a:gd name="connsiteX16" fmla="*/ 0 w 2981515"/>
              <a:gd name="connsiteY16" fmla="*/ 883532 h 1879856"/>
              <a:gd name="connsiteX17" fmla="*/ 0 w 2981515"/>
              <a:gd name="connsiteY17" fmla="*/ 0 h 1879856"/>
              <a:gd name="connsiteX0" fmla="*/ 2668199 w 2981515"/>
              <a:gd name="connsiteY0" fmla="*/ 1879856 h 1879856"/>
              <a:gd name="connsiteX1" fmla="*/ 2730863 w 2981515"/>
              <a:gd name="connsiteY1" fmla="*/ 1629204 h 1879856"/>
              <a:gd name="connsiteX2" fmla="*/ 2981515 w 2981515"/>
              <a:gd name="connsiteY2" fmla="*/ 1566540 h 1879856"/>
              <a:gd name="connsiteX3" fmla="*/ 2668199 w 2981515"/>
              <a:gd name="connsiteY3" fmla="*/ 1879856 h 1879856"/>
              <a:gd name="connsiteX0" fmla="*/ 2668199 w 2981515"/>
              <a:gd name="connsiteY0" fmla="*/ 1879856 h 1879856"/>
              <a:gd name="connsiteX1" fmla="*/ 2730863 w 2981515"/>
              <a:gd name="connsiteY1" fmla="*/ 1629204 h 1879856"/>
              <a:gd name="connsiteX2" fmla="*/ 2981515 w 2981515"/>
              <a:gd name="connsiteY2" fmla="*/ 1566540 h 1879856"/>
              <a:gd name="connsiteX3" fmla="*/ 2668199 w 2981515"/>
              <a:gd name="connsiteY3" fmla="*/ 1879856 h 1879856"/>
              <a:gd name="connsiteX4" fmla="*/ 2134559 w 2981515"/>
              <a:gd name="connsiteY4" fmla="*/ 1879856 h 1879856"/>
              <a:gd name="connsiteX5" fmla="*/ 1574237 w 2981515"/>
              <a:gd name="connsiteY5" fmla="*/ 1879856 h 1879856"/>
              <a:gd name="connsiteX6" fmla="*/ 1013916 w 2981515"/>
              <a:gd name="connsiteY6" fmla="*/ 1879856 h 1879856"/>
              <a:gd name="connsiteX7" fmla="*/ 533640 w 2981515"/>
              <a:gd name="connsiteY7" fmla="*/ 1879856 h 1879856"/>
              <a:gd name="connsiteX8" fmla="*/ 0 w 2981515"/>
              <a:gd name="connsiteY8" fmla="*/ 1879856 h 1879856"/>
              <a:gd name="connsiteX9" fmla="*/ 0 w 2981515"/>
              <a:gd name="connsiteY9" fmla="*/ 1409892 h 1879856"/>
              <a:gd name="connsiteX10" fmla="*/ 0 w 2981515"/>
              <a:gd name="connsiteY10" fmla="*/ 996324 h 1879856"/>
              <a:gd name="connsiteX11" fmla="*/ 0 w 2981515"/>
              <a:gd name="connsiteY11" fmla="*/ 507561 h 1879856"/>
              <a:gd name="connsiteX12" fmla="*/ 0 w 2981515"/>
              <a:gd name="connsiteY12" fmla="*/ 0 h 1879856"/>
              <a:gd name="connsiteX13" fmla="*/ 596303 w 2981515"/>
              <a:gd name="connsiteY13" fmla="*/ 0 h 1879856"/>
              <a:gd name="connsiteX14" fmla="*/ 1162791 w 2981515"/>
              <a:gd name="connsiteY14" fmla="*/ 0 h 1879856"/>
              <a:gd name="connsiteX15" fmla="*/ 1699464 w 2981515"/>
              <a:gd name="connsiteY15" fmla="*/ 0 h 1879856"/>
              <a:gd name="connsiteX16" fmla="*/ 2206321 w 2981515"/>
              <a:gd name="connsiteY16" fmla="*/ 0 h 1879856"/>
              <a:gd name="connsiteX17" fmla="*/ 2981515 w 2981515"/>
              <a:gd name="connsiteY17" fmla="*/ 0 h 1879856"/>
              <a:gd name="connsiteX18" fmla="*/ 2981515 w 2981515"/>
              <a:gd name="connsiteY18" fmla="*/ 490849 h 1879856"/>
              <a:gd name="connsiteX19" fmla="*/ 2981515 w 2981515"/>
              <a:gd name="connsiteY19" fmla="*/ 981698 h 1879856"/>
              <a:gd name="connsiteX20" fmla="*/ 2981515 w 2981515"/>
              <a:gd name="connsiteY20" fmla="*/ 1566540 h 187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81515" h="1879856" stroke="0" extrusionOk="0">
                <a:moveTo>
                  <a:pt x="0" y="0"/>
                </a:moveTo>
                <a:cubicBezTo>
                  <a:pt x="278079" y="-4386"/>
                  <a:pt x="390113" y="6620"/>
                  <a:pt x="566488" y="0"/>
                </a:cubicBezTo>
                <a:cubicBezTo>
                  <a:pt x="742863" y="-6620"/>
                  <a:pt x="860455" y="10577"/>
                  <a:pt x="1073345" y="0"/>
                </a:cubicBezTo>
                <a:cubicBezTo>
                  <a:pt x="1286235" y="-10577"/>
                  <a:pt x="1552538" y="29699"/>
                  <a:pt x="1729279" y="0"/>
                </a:cubicBezTo>
                <a:cubicBezTo>
                  <a:pt x="1906020" y="-29699"/>
                  <a:pt x="2149836" y="17179"/>
                  <a:pt x="2295767" y="0"/>
                </a:cubicBezTo>
                <a:cubicBezTo>
                  <a:pt x="2441698" y="-17179"/>
                  <a:pt x="2795275" y="75272"/>
                  <a:pt x="2981515" y="0"/>
                </a:cubicBezTo>
                <a:cubicBezTo>
                  <a:pt x="3012424" y="160157"/>
                  <a:pt x="2935656" y="334184"/>
                  <a:pt x="2981515" y="553511"/>
                </a:cubicBezTo>
                <a:cubicBezTo>
                  <a:pt x="3027374" y="772838"/>
                  <a:pt x="2978099" y="907255"/>
                  <a:pt x="2981515" y="1075691"/>
                </a:cubicBezTo>
                <a:cubicBezTo>
                  <a:pt x="2984931" y="1244127"/>
                  <a:pt x="2950558" y="1400463"/>
                  <a:pt x="2981515" y="1566540"/>
                </a:cubicBezTo>
                <a:cubicBezTo>
                  <a:pt x="2945554" y="1670876"/>
                  <a:pt x="2732251" y="1805416"/>
                  <a:pt x="2668199" y="1879856"/>
                </a:cubicBezTo>
                <a:cubicBezTo>
                  <a:pt x="2450683" y="1902546"/>
                  <a:pt x="2373938" y="1850816"/>
                  <a:pt x="2134559" y="1879856"/>
                </a:cubicBezTo>
                <a:cubicBezTo>
                  <a:pt x="1895180" y="1908896"/>
                  <a:pt x="1847928" y="1822815"/>
                  <a:pt x="1627601" y="1879856"/>
                </a:cubicBezTo>
                <a:cubicBezTo>
                  <a:pt x="1407274" y="1936897"/>
                  <a:pt x="1303514" y="1870552"/>
                  <a:pt x="1067280" y="1879856"/>
                </a:cubicBezTo>
                <a:cubicBezTo>
                  <a:pt x="831046" y="1889160"/>
                  <a:pt x="692315" y="1875023"/>
                  <a:pt x="560322" y="1879856"/>
                </a:cubicBezTo>
                <a:cubicBezTo>
                  <a:pt x="428329" y="1884689"/>
                  <a:pt x="273161" y="1875332"/>
                  <a:pt x="0" y="1879856"/>
                </a:cubicBezTo>
                <a:cubicBezTo>
                  <a:pt x="-53023" y="1626312"/>
                  <a:pt x="12672" y="1619966"/>
                  <a:pt x="0" y="1372295"/>
                </a:cubicBezTo>
                <a:cubicBezTo>
                  <a:pt x="-12672" y="1124624"/>
                  <a:pt x="17040" y="1044693"/>
                  <a:pt x="0" y="883532"/>
                </a:cubicBezTo>
                <a:cubicBezTo>
                  <a:pt x="-17040" y="722371"/>
                  <a:pt x="95707" y="245747"/>
                  <a:pt x="0" y="0"/>
                </a:cubicBezTo>
                <a:close/>
              </a:path>
              <a:path w="2981515" h="1879856" fill="darkenLess" stroke="0" extrusionOk="0">
                <a:moveTo>
                  <a:pt x="2668199" y="1879856"/>
                </a:moveTo>
                <a:cubicBezTo>
                  <a:pt x="2669818" y="1801334"/>
                  <a:pt x="2712604" y="1755735"/>
                  <a:pt x="2730863" y="1629204"/>
                </a:cubicBezTo>
                <a:cubicBezTo>
                  <a:pt x="2796358" y="1596069"/>
                  <a:pt x="2875742" y="1604027"/>
                  <a:pt x="2981515" y="1566540"/>
                </a:cubicBezTo>
                <a:cubicBezTo>
                  <a:pt x="2858323" y="1746480"/>
                  <a:pt x="2716702" y="1769704"/>
                  <a:pt x="2668199" y="1879856"/>
                </a:cubicBezTo>
                <a:close/>
              </a:path>
              <a:path w="2981515" h="1879856" fill="none" extrusionOk="0">
                <a:moveTo>
                  <a:pt x="2668199" y="1879856"/>
                </a:moveTo>
                <a:cubicBezTo>
                  <a:pt x="2678075" y="1767317"/>
                  <a:pt x="2718456" y="1728024"/>
                  <a:pt x="2730863" y="1629204"/>
                </a:cubicBezTo>
                <a:cubicBezTo>
                  <a:pt x="2819863" y="1596296"/>
                  <a:pt x="2913005" y="1588179"/>
                  <a:pt x="2981515" y="1566540"/>
                </a:cubicBezTo>
                <a:cubicBezTo>
                  <a:pt x="2925169" y="1697226"/>
                  <a:pt x="2699275" y="1783833"/>
                  <a:pt x="2668199" y="1879856"/>
                </a:cubicBezTo>
                <a:cubicBezTo>
                  <a:pt x="2416314" y="1886259"/>
                  <a:pt x="2364950" y="1832829"/>
                  <a:pt x="2134559" y="1879856"/>
                </a:cubicBezTo>
                <a:cubicBezTo>
                  <a:pt x="1904168" y="1926883"/>
                  <a:pt x="1842640" y="1840652"/>
                  <a:pt x="1574237" y="1879856"/>
                </a:cubicBezTo>
                <a:cubicBezTo>
                  <a:pt x="1305834" y="1919060"/>
                  <a:pt x="1175959" y="1831174"/>
                  <a:pt x="1013916" y="1879856"/>
                </a:cubicBezTo>
                <a:cubicBezTo>
                  <a:pt x="851873" y="1928538"/>
                  <a:pt x="741733" y="1853007"/>
                  <a:pt x="533640" y="1879856"/>
                </a:cubicBezTo>
                <a:cubicBezTo>
                  <a:pt x="325547" y="1906705"/>
                  <a:pt x="125671" y="1822890"/>
                  <a:pt x="0" y="1879856"/>
                </a:cubicBezTo>
                <a:cubicBezTo>
                  <a:pt x="-7015" y="1704939"/>
                  <a:pt x="10478" y="1617089"/>
                  <a:pt x="0" y="1409892"/>
                </a:cubicBezTo>
                <a:cubicBezTo>
                  <a:pt x="-10478" y="1202695"/>
                  <a:pt x="44869" y="1120032"/>
                  <a:pt x="0" y="996324"/>
                </a:cubicBezTo>
                <a:cubicBezTo>
                  <a:pt x="-44869" y="872616"/>
                  <a:pt x="42672" y="688752"/>
                  <a:pt x="0" y="507561"/>
                </a:cubicBezTo>
                <a:cubicBezTo>
                  <a:pt x="-42672" y="326370"/>
                  <a:pt x="44472" y="171909"/>
                  <a:pt x="0" y="0"/>
                </a:cubicBezTo>
                <a:cubicBezTo>
                  <a:pt x="178728" y="-5737"/>
                  <a:pt x="475957" y="12560"/>
                  <a:pt x="596303" y="0"/>
                </a:cubicBezTo>
                <a:cubicBezTo>
                  <a:pt x="716649" y="-12560"/>
                  <a:pt x="934936" y="3266"/>
                  <a:pt x="1162791" y="0"/>
                </a:cubicBezTo>
                <a:cubicBezTo>
                  <a:pt x="1390646" y="-3266"/>
                  <a:pt x="1468568" y="6437"/>
                  <a:pt x="1699464" y="0"/>
                </a:cubicBezTo>
                <a:cubicBezTo>
                  <a:pt x="1930360" y="-6437"/>
                  <a:pt x="2062258" y="31656"/>
                  <a:pt x="2206321" y="0"/>
                </a:cubicBezTo>
                <a:cubicBezTo>
                  <a:pt x="2350384" y="-31656"/>
                  <a:pt x="2798634" y="47232"/>
                  <a:pt x="2981515" y="0"/>
                </a:cubicBezTo>
                <a:cubicBezTo>
                  <a:pt x="2989892" y="122399"/>
                  <a:pt x="2936416" y="306161"/>
                  <a:pt x="2981515" y="490849"/>
                </a:cubicBezTo>
                <a:cubicBezTo>
                  <a:pt x="3026614" y="675537"/>
                  <a:pt x="2962028" y="753601"/>
                  <a:pt x="2981515" y="981698"/>
                </a:cubicBezTo>
                <a:cubicBezTo>
                  <a:pt x="3001002" y="1209795"/>
                  <a:pt x="2944960" y="1325116"/>
                  <a:pt x="2981515" y="1566540"/>
                </a:cubicBezTo>
              </a:path>
              <a:path w="2981515" h="1879856" fill="none" stroke="0" extrusionOk="0">
                <a:moveTo>
                  <a:pt x="2668199" y="1879856"/>
                </a:moveTo>
                <a:cubicBezTo>
                  <a:pt x="2685832" y="1754437"/>
                  <a:pt x="2706111" y="1752071"/>
                  <a:pt x="2730863" y="1629204"/>
                </a:cubicBezTo>
                <a:cubicBezTo>
                  <a:pt x="2846521" y="1579407"/>
                  <a:pt x="2874717" y="1621775"/>
                  <a:pt x="2981515" y="1566540"/>
                </a:cubicBezTo>
                <a:cubicBezTo>
                  <a:pt x="2931834" y="1654169"/>
                  <a:pt x="2716788" y="1783314"/>
                  <a:pt x="2668199" y="1879856"/>
                </a:cubicBezTo>
                <a:cubicBezTo>
                  <a:pt x="2556033" y="1881668"/>
                  <a:pt x="2380903" y="1863211"/>
                  <a:pt x="2214605" y="1879856"/>
                </a:cubicBezTo>
                <a:cubicBezTo>
                  <a:pt x="2048307" y="1896501"/>
                  <a:pt x="1905295" y="1840570"/>
                  <a:pt x="1654283" y="1879856"/>
                </a:cubicBezTo>
                <a:cubicBezTo>
                  <a:pt x="1403271" y="1919142"/>
                  <a:pt x="1385974" y="1876376"/>
                  <a:pt x="1200690" y="1879856"/>
                </a:cubicBezTo>
                <a:cubicBezTo>
                  <a:pt x="1015406" y="1883336"/>
                  <a:pt x="902332" y="1845184"/>
                  <a:pt x="640368" y="1879856"/>
                </a:cubicBezTo>
                <a:cubicBezTo>
                  <a:pt x="378404" y="1914528"/>
                  <a:pt x="194136" y="1868579"/>
                  <a:pt x="0" y="1879856"/>
                </a:cubicBezTo>
                <a:cubicBezTo>
                  <a:pt x="-39897" y="1777370"/>
                  <a:pt x="16775" y="1650900"/>
                  <a:pt x="0" y="1466288"/>
                </a:cubicBezTo>
                <a:cubicBezTo>
                  <a:pt x="-16775" y="1281676"/>
                  <a:pt x="36141" y="1183855"/>
                  <a:pt x="0" y="1015122"/>
                </a:cubicBezTo>
                <a:cubicBezTo>
                  <a:pt x="-36141" y="846389"/>
                  <a:pt x="18886" y="694810"/>
                  <a:pt x="0" y="507561"/>
                </a:cubicBezTo>
                <a:cubicBezTo>
                  <a:pt x="-18886" y="320312"/>
                  <a:pt x="35504" y="246614"/>
                  <a:pt x="0" y="0"/>
                </a:cubicBezTo>
                <a:cubicBezTo>
                  <a:pt x="208395" y="-3002"/>
                  <a:pt x="344115" y="31793"/>
                  <a:pt x="506858" y="0"/>
                </a:cubicBezTo>
                <a:cubicBezTo>
                  <a:pt x="669601" y="-31793"/>
                  <a:pt x="828323" y="52510"/>
                  <a:pt x="1132976" y="0"/>
                </a:cubicBezTo>
                <a:cubicBezTo>
                  <a:pt x="1437629" y="-52510"/>
                  <a:pt x="1510607" y="49597"/>
                  <a:pt x="1639833" y="0"/>
                </a:cubicBezTo>
                <a:cubicBezTo>
                  <a:pt x="1769059" y="-49597"/>
                  <a:pt x="1991313" y="37508"/>
                  <a:pt x="2146691" y="0"/>
                </a:cubicBezTo>
                <a:cubicBezTo>
                  <a:pt x="2302069" y="-37508"/>
                  <a:pt x="2785232" y="78951"/>
                  <a:pt x="2981515" y="0"/>
                </a:cubicBezTo>
                <a:cubicBezTo>
                  <a:pt x="2986123" y="236355"/>
                  <a:pt x="2936162" y="415408"/>
                  <a:pt x="2981515" y="522180"/>
                </a:cubicBezTo>
                <a:cubicBezTo>
                  <a:pt x="3026868" y="628952"/>
                  <a:pt x="2931620" y="825558"/>
                  <a:pt x="2981515" y="1060025"/>
                </a:cubicBezTo>
                <a:cubicBezTo>
                  <a:pt x="3031410" y="1294493"/>
                  <a:pt x="2926144" y="1339380"/>
                  <a:pt x="2981515" y="156654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Inferencing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refers to providing a Model input that produce output based on training data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C2A90BA-7A1F-E849-2BB3-5C4AC3BA763C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4659107" y="1742283"/>
            <a:ext cx="1088378" cy="1013212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165E308C-BDB3-8B80-4B00-1D00234CAB31}"/>
              </a:ext>
            </a:extLst>
          </p:cNvPr>
          <p:cNvCxnSpPr>
            <a:cxnSpLocks/>
            <a:stCxn id="5" idx="5"/>
            <a:endCxn id="16" idx="1"/>
          </p:cNvCxnSpPr>
          <p:nvPr/>
        </p:nvCxnSpPr>
        <p:spPr>
          <a:xfrm>
            <a:off x="5709902" y="3146988"/>
            <a:ext cx="501116" cy="29690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E978D0E6-7501-0E2E-FFF0-EDDB88433989}"/>
              </a:ext>
            </a:extLst>
          </p:cNvPr>
          <p:cNvSpPr/>
          <p:nvPr/>
        </p:nvSpPr>
        <p:spPr>
          <a:xfrm>
            <a:off x="6211018" y="3093011"/>
            <a:ext cx="1730112" cy="701754"/>
          </a:xfrm>
          <a:custGeom>
            <a:avLst/>
            <a:gdLst>
              <a:gd name="connsiteX0" fmla="*/ 0 w 1730112"/>
              <a:gd name="connsiteY0" fmla="*/ 0 h 701754"/>
              <a:gd name="connsiteX1" fmla="*/ 559403 w 1730112"/>
              <a:gd name="connsiteY1" fmla="*/ 0 h 701754"/>
              <a:gd name="connsiteX2" fmla="*/ 1084204 w 1730112"/>
              <a:gd name="connsiteY2" fmla="*/ 0 h 701754"/>
              <a:gd name="connsiteX3" fmla="*/ 1730112 w 1730112"/>
              <a:gd name="connsiteY3" fmla="*/ 0 h 701754"/>
              <a:gd name="connsiteX4" fmla="*/ 1730112 w 1730112"/>
              <a:gd name="connsiteY4" fmla="*/ 584793 h 701754"/>
              <a:gd name="connsiteX5" fmla="*/ 1613151 w 1730112"/>
              <a:gd name="connsiteY5" fmla="*/ 701754 h 701754"/>
              <a:gd name="connsiteX6" fmla="*/ 1043171 w 1730112"/>
              <a:gd name="connsiteY6" fmla="*/ 701754 h 701754"/>
              <a:gd name="connsiteX7" fmla="*/ 473191 w 1730112"/>
              <a:gd name="connsiteY7" fmla="*/ 701754 h 701754"/>
              <a:gd name="connsiteX8" fmla="*/ 0 w 1730112"/>
              <a:gd name="connsiteY8" fmla="*/ 701754 h 701754"/>
              <a:gd name="connsiteX9" fmla="*/ 0 w 1730112"/>
              <a:gd name="connsiteY9" fmla="*/ 336842 h 701754"/>
              <a:gd name="connsiteX10" fmla="*/ 0 w 1730112"/>
              <a:gd name="connsiteY10" fmla="*/ 0 h 701754"/>
              <a:gd name="connsiteX0" fmla="*/ 1613151 w 1730112"/>
              <a:gd name="connsiteY0" fmla="*/ 701754 h 701754"/>
              <a:gd name="connsiteX1" fmla="*/ 1636543 w 1730112"/>
              <a:gd name="connsiteY1" fmla="*/ 608185 h 701754"/>
              <a:gd name="connsiteX2" fmla="*/ 1730112 w 1730112"/>
              <a:gd name="connsiteY2" fmla="*/ 584793 h 701754"/>
              <a:gd name="connsiteX3" fmla="*/ 1613151 w 1730112"/>
              <a:gd name="connsiteY3" fmla="*/ 701754 h 701754"/>
              <a:gd name="connsiteX0" fmla="*/ 1613151 w 1730112"/>
              <a:gd name="connsiteY0" fmla="*/ 701754 h 701754"/>
              <a:gd name="connsiteX1" fmla="*/ 1636543 w 1730112"/>
              <a:gd name="connsiteY1" fmla="*/ 608185 h 701754"/>
              <a:gd name="connsiteX2" fmla="*/ 1730112 w 1730112"/>
              <a:gd name="connsiteY2" fmla="*/ 584793 h 701754"/>
              <a:gd name="connsiteX3" fmla="*/ 1613151 w 1730112"/>
              <a:gd name="connsiteY3" fmla="*/ 701754 h 701754"/>
              <a:gd name="connsiteX4" fmla="*/ 1123829 w 1730112"/>
              <a:gd name="connsiteY4" fmla="*/ 701754 h 701754"/>
              <a:gd name="connsiteX5" fmla="*/ 634506 w 1730112"/>
              <a:gd name="connsiteY5" fmla="*/ 701754 h 701754"/>
              <a:gd name="connsiteX6" fmla="*/ 0 w 1730112"/>
              <a:gd name="connsiteY6" fmla="*/ 701754 h 701754"/>
              <a:gd name="connsiteX7" fmla="*/ 0 w 1730112"/>
              <a:gd name="connsiteY7" fmla="*/ 371930 h 701754"/>
              <a:gd name="connsiteX8" fmla="*/ 0 w 1730112"/>
              <a:gd name="connsiteY8" fmla="*/ 0 h 701754"/>
              <a:gd name="connsiteX9" fmla="*/ 576704 w 1730112"/>
              <a:gd name="connsiteY9" fmla="*/ 0 h 701754"/>
              <a:gd name="connsiteX10" fmla="*/ 1170709 w 1730112"/>
              <a:gd name="connsiteY10" fmla="*/ 0 h 701754"/>
              <a:gd name="connsiteX11" fmla="*/ 1730112 w 1730112"/>
              <a:gd name="connsiteY11" fmla="*/ 0 h 701754"/>
              <a:gd name="connsiteX12" fmla="*/ 1730112 w 1730112"/>
              <a:gd name="connsiteY12" fmla="*/ 584793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30112" h="701754" stroke="0" extrusionOk="0">
                <a:moveTo>
                  <a:pt x="0" y="0"/>
                </a:moveTo>
                <a:cubicBezTo>
                  <a:pt x="272521" y="3446"/>
                  <a:pt x="319132" y="3615"/>
                  <a:pt x="559403" y="0"/>
                </a:cubicBezTo>
                <a:cubicBezTo>
                  <a:pt x="799674" y="-3615"/>
                  <a:pt x="903718" y="5752"/>
                  <a:pt x="1084204" y="0"/>
                </a:cubicBezTo>
                <a:cubicBezTo>
                  <a:pt x="1264690" y="-5752"/>
                  <a:pt x="1506471" y="-28913"/>
                  <a:pt x="1730112" y="0"/>
                </a:cubicBezTo>
                <a:cubicBezTo>
                  <a:pt x="1712771" y="183441"/>
                  <a:pt x="1722806" y="452358"/>
                  <a:pt x="1730112" y="584793"/>
                </a:cubicBezTo>
                <a:cubicBezTo>
                  <a:pt x="1678969" y="642213"/>
                  <a:pt x="1658970" y="666919"/>
                  <a:pt x="1613151" y="701754"/>
                </a:cubicBezTo>
                <a:cubicBezTo>
                  <a:pt x="1417548" y="714928"/>
                  <a:pt x="1194717" y="728714"/>
                  <a:pt x="1043171" y="701754"/>
                </a:cubicBezTo>
                <a:cubicBezTo>
                  <a:pt x="891625" y="674794"/>
                  <a:pt x="677171" y="691152"/>
                  <a:pt x="473191" y="701754"/>
                </a:cubicBezTo>
                <a:cubicBezTo>
                  <a:pt x="269211" y="712356"/>
                  <a:pt x="125999" y="719965"/>
                  <a:pt x="0" y="701754"/>
                </a:cubicBezTo>
                <a:cubicBezTo>
                  <a:pt x="1876" y="535085"/>
                  <a:pt x="-2836" y="499898"/>
                  <a:pt x="0" y="336842"/>
                </a:cubicBezTo>
                <a:cubicBezTo>
                  <a:pt x="2836" y="173786"/>
                  <a:pt x="6157" y="132709"/>
                  <a:pt x="0" y="0"/>
                </a:cubicBezTo>
                <a:close/>
              </a:path>
              <a:path w="1730112" h="701754" fill="darkenLess" stroke="0" extrusionOk="0">
                <a:moveTo>
                  <a:pt x="1613151" y="701754"/>
                </a:moveTo>
                <a:cubicBezTo>
                  <a:pt x="1618754" y="662597"/>
                  <a:pt x="1627304" y="634477"/>
                  <a:pt x="1636543" y="608185"/>
                </a:cubicBezTo>
                <a:cubicBezTo>
                  <a:pt x="1665789" y="598283"/>
                  <a:pt x="1690167" y="591842"/>
                  <a:pt x="1730112" y="584793"/>
                </a:cubicBezTo>
                <a:cubicBezTo>
                  <a:pt x="1700509" y="606887"/>
                  <a:pt x="1661821" y="660100"/>
                  <a:pt x="1613151" y="701754"/>
                </a:cubicBezTo>
                <a:close/>
              </a:path>
              <a:path w="1730112" h="701754" fill="none" extrusionOk="0">
                <a:moveTo>
                  <a:pt x="1613151" y="701754"/>
                </a:moveTo>
                <a:cubicBezTo>
                  <a:pt x="1624293" y="655413"/>
                  <a:pt x="1626126" y="637083"/>
                  <a:pt x="1636543" y="608185"/>
                </a:cubicBezTo>
                <a:cubicBezTo>
                  <a:pt x="1671435" y="599820"/>
                  <a:pt x="1702636" y="587755"/>
                  <a:pt x="1730112" y="584793"/>
                </a:cubicBezTo>
                <a:cubicBezTo>
                  <a:pt x="1690592" y="635587"/>
                  <a:pt x="1649969" y="662871"/>
                  <a:pt x="1613151" y="701754"/>
                </a:cubicBezTo>
                <a:cubicBezTo>
                  <a:pt x="1387661" y="686685"/>
                  <a:pt x="1328689" y="723396"/>
                  <a:pt x="1123829" y="701754"/>
                </a:cubicBezTo>
                <a:cubicBezTo>
                  <a:pt x="918969" y="680112"/>
                  <a:pt x="811827" y="707995"/>
                  <a:pt x="634506" y="701754"/>
                </a:cubicBezTo>
                <a:cubicBezTo>
                  <a:pt x="457185" y="695513"/>
                  <a:pt x="172298" y="717199"/>
                  <a:pt x="0" y="701754"/>
                </a:cubicBezTo>
                <a:cubicBezTo>
                  <a:pt x="1938" y="573477"/>
                  <a:pt x="5552" y="448840"/>
                  <a:pt x="0" y="371930"/>
                </a:cubicBezTo>
                <a:cubicBezTo>
                  <a:pt x="-5552" y="295020"/>
                  <a:pt x="5493" y="162074"/>
                  <a:pt x="0" y="0"/>
                </a:cubicBezTo>
                <a:cubicBezTo>
                  <a:pt x="215074" y="11829"/>
                  <a:pt x="334175" y="23957"/>
                  <a:pt x="576704" y="0"/>
                </a:cubicBezTo>
                <a:cubicBezTo>
                  <a:pt x="819233" y="-23957"/>
                  <a:pt x="876967" y="19861"/>
                  <a:pt x="1170709" y="0"/>
                </a:cubicBezTo>
                <a:cubicBezTo>
                  <a:pt x="1464452" y="-19861"/>
                  <a:pt x="1581081" y="-14020"/>
                  <a:pt x="1730112" y="0"/>
                </a:cubicBezTo>
                <a:cubicBezTo>
                  <a:pt x="1723109" y="154379"/>
                  <a:pt x="1729570" y="368895"/>
                  <a:pt x="1730112" y="584793"/>
                </a:cubicBezTo>
              </a:path>
              <a:path w="1730112" h="701754" fill="none" stroke="0" extrusionOk="0">
                <a:moveTo>
                  <a:pt x="1613151" y="701754"/>
                </a:moveTo>
                <a:cubicBezTo>
                  <a:pt x="1619582" y="674664"/>
                  <a:pt x="1627910" y="637584"/>
                  <a:pt x="1636543" y="608185"/>
                </a:cubicBezTo>
                <a:cubicBezTo>
                  <a:pt x="1673926" y="601610"/>
                  <a:pt x="1703021" y="594264"/>
                  <a:pt x="1730112" y="584793"/>
                </a:cubicBezTo>
                <a:cubicBezTo>
                  <a:pt x="1696400" y="608686"/>
                  <a:pt x="1651771" y="664077"/>
                  <a:pt x="1613151" y="701754"/>
                </a:cubicBezTo>
                <a:cubicBezTo>
                  <a:pt x="1436816" y="691410"/>
                  <a:pt x="1285497" y="700833"/>
                  <a:pt x="1091566" y="701754"/>
                </a:cubicBezTo>
                <a:cubicBezTo>
                  <a:pt x="897635" y="702675"/>
                  <a:pt x="749592" y="700622"/>
                  <a:pt x="553849" y="701754"/>
                </a:cubicBezTo>
                <a:cubicBezTo>
                  <a:pt x="358106" y="702886"/>
                  <a:pt x="238038" y="723685"/>
                  <a:pt x="0" y="701754"/>
                </a:cubicBezTo>
                <a:cubicBezTo>
                  <a:pt x="13090" y="584969"/>
                  <a:pt x="6777" y="525818"/>
                  <a:pt x="0" y="371930"/>
                </a:cubicBezTo>
                <a:cubicBezTo>
                  <a:pt x="-6777" y="218042"/>
                  <a:pt x="9616" y="162428"/>
                  <a:pt x="0" y="0"/>
                </a:cubicBezTo>
                <a:cubicBezTo>
                  <a:pt x="245560" y="19132"/>
                  <a:pt x="411744" y="13413"/>
                  <a:pt x="542102" y="0"/>
                </a:cubicBezTo>
                <a:cubicBezTo>
                  <a:pt x="672460" y="-13413"/>
                  <a:pt x="899108" y="-23276"/>
                  <a:pt x="1101505" y="0"/>
                </a:cubicBezTo>
                <a:cubicBezTo>
                  <a:pt x="1303902" y="23276"/>
                  <a:pt x="1555815" y="-10000"/>
                  <a:pt x="1730112" y="0"/>
                </a:cubicBezTo>
                <a:cubicBezTo>
                  <a:pt x="1732046" y="249665"/>
                  <a:pt x="1746918" y="364549"/>
                  <a:pt x="1730112" y="584793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/>
                </a:solidFill>
                <a:latin typeface="Chalkduster" panose="03050602040202020205" pitchFamily="66" charset="77"/>
              </a:rPr>
              <a:t>Output=</a:t>
            </a:r>
            <a:r>
              <a:rPr lang="en-US" sz="12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1200" dirty="0">
                <a:latin typeface="Chalkduster" panose="03050602040202020205" pitchFamily="66" charset="77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27B52AA-CC14-B6E7-82F6-A75E826C38E6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 flipV="1">
            <a:off x="2691914" y="3443888"/>
            <a:ext cx="884770" cy="218209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3F1939-688B-AF05-C675-C14CD05C55F0}"/>
              </a:ext>
            </a:extLst>
          </p:cNvPr>
          <p:cNvSpPr txBox="1"/>
          <p:nvPr/>
        </p:nvSpPr>
        <p:spPr>
          <a:xfrm>
            <a:off x="208181" y="582515"/>
            <a:ext cx="1687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Inferencing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716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17</a:t>
            </a:fld>
            <a:endParaRPr dirty="0">
              <a:solidFill>
                <a:schemeClr val="bg1"/>
              </a:solidFill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endCxn id="7" idx="5"/>
          </p:cNvCxnSpPr>
          <p:nvPr/>
        </p:nvCxnSpPr>
        <p:spPr>
          <a:xfrm rot="10800000">
            <a:off x="2677301" y="2758846"/>
            <a:ext cx="797629" cy="42711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3703987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are models trained?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377636" y="2173993"/>
            <a:ext cx="2299664" cy="1559609"/>
          </a:xfrm>
          <a:custGeom>
            <a:avLst/>
            <a:gdLst>
              <a:gd name="connsiteX0" fmla="*/ 0 w 2299664"/>
              <a:gd name="connsiteY0" fmla="*/ 389902 h 1559609"/>
              <a:gd name="connsiteX1" fmla="*/ 1909762 w 2299664"/>
              <a:gd name="connsiteY1" fmla="*/ 389902 h 1559609"/>
              <a:gd name="connsiteX2" fmla="*/ 1909762 w 2299664"/>
              <a:gd name="connsiteY2" fmla="*/ 1559609 h 1559609"/>
              <a:gd name="connsiteX3" fmla="*/ 0 w 2299664"/>
              <a:gd name="connsiteY3" fmla="*/ 1559609 h 1559609"/>
              <a:gd name="connsiteX4" fmla="*/ 0 w 2299664"/>
              <a:gd name="connsiteY4" fmla="*/ 389902 h 1559609"/>
              <a:gd name="connsiteX0" fmla="*/ 1909762 w 2299664"/>
              <a:gd name="connsiteY0" fmla="*/ 389902 h 1559609"/>
              <a:gd name="connsiteX1" fmla="*/ 2299664 w 2299664"/>
              <a:gd name="connsiteY1" fmla="*/ 0 h 1559609"/>
              <a:gd name="connsiteX2" fmla="*/ 2299664 w 2299664"/>
              <a:gd name="connsiteY2" fmla="*/ 1169707 h 1559609"/>
              <a:gd name="connsiteX3" fmla="*/ 1909762 w 2299664"/>
              <a:gd name="connsiteY3" fmla="*/ 1559609 h 1559609"/>
              <a:gd name="connsiteX4" fmla="*/ 1909762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1909762 w 2299664"/>
              <a:gd name="connsiteY3" fmla="*/ 389902 h 1559609"/>
              <a:gd name="connsiteX4" fmla="*/ 0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2299664 w 2299664"/>
              <a:gd name="connsiteY3" fmla="*/ 1169707 h 1559609"/>
              <a:gd name="connsiteX4" fmla="*/ 1909762 w 2299664"/>
              <a:gd name="connsiteY4" fmla="*/ 1559609 h 1559609"/>
              <a:gd name="connsiteX5" fmla="*/ 0 w 2299664"/>
              <a:gd name="connsiteY5" fmla="*/ 1559609 h 1559609"/>
              <a:gd name="connsiteX6" fmla="*/ 0 w 2299664"/>
              <a:gd name="connsiteY6" fmla="*/ 389902 h 1559609"/>
              <a:gd name="connsiteX7" fmla="*/ 0 w 2299664"/>
              <a:gd name="connsiteY7" fmla="*/ 389902 h 1559609"/>
              <a:gd name="connsiteX8" fmla="*/ 1909762 w 2299664"/>
              <a:gd name="connsiteY8" fmla="*/ 389902 h 1559609"/>
              <a:gd name="connsiteX9" fmla="*/ 2299664 w 2299664"/>
              <a:gd name="connsiteY9" fmla="*/ 0 h 1559609"/>
              <a:gd name="connsiteX10" fmla="*/ 1909762 w 2299664"/>
              <a:gd name="connsiteY10" fmla="*/ 389902 h 1559609"/>
              <a:gd name="connsiteX11" fmla="*/ 1909762 w 2299664"/>
              <a:gd name="connsiteY11" fmla="*/ 1559609 h 155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9664" h="1559609" stroke="0" extrusionOk="0">
                <a:moveTo>
                  <a:pt x="0" y="389902"/>
                </a:moveTo>
                <a:cubicBezTo>
                  <a:pt x="539216" y="508547"/>
                  <a:pt x="1666345" y="505914"/>
                  <a:pt x="1909762" y="389902"/>
                </a:cubicBezTo>
                <a:cubicBezTo>
                  <a:pt x="1903750" y="910604"/>
                  <a:pt x="1923269" y="1045223"/>
                  <a:pt x="1909762" y="1559609"/>
                </a:cubicBezTo>
                <a:cubicBezTo>
                  <a:pt x="1105103" y="1694209"/>
                  <a:pt x="791835" y="1402413"/>
                  <a:pt x="0" y="1559609"/>
                </a:cubicBezTo>
                <a:cubicBezTo>
                  <a:pt x="57176" y="1227136"/>
                  <a:pt x="-92512" y="908789"/>
                  <a:pt x="0" y="389902"/>
                </a:cubicBezTo>
                <a:close/>
              </a:path>
              <a:path w="2299664" h="1559609" fill="darkenLess" stroke="0" extrusionOk="0">
                <a:moveTo>
                  <a:pt x="1909762" y="389902"/>
                </a:moveTo>
                <a:cubicBezTo>
                  <a:pt x="2075616" y="259976"/>
                  <a:pt x="2270297" y="90023"/>
                  <a:pt x="2299664" y="0"/>
                </a:cubicBezTo>
                <a:cubicBezTo>
                  <a:pt x="2373295" y="326887"/>
                  <a:pt x="2349769" y="747061"/>
                  <a:pt x="2299664" y="1169707"/>
                </a:cubicBezTo>
                <a:cubicBezTo>
                  <a:pt x="2153641" y="1303302"/>
                  <a:pt x="1999069" y="1472132"/>
                  <a:pt x="1909762" y="1559609"/>
                </a:cubicBezTo>
                <a:cubicBezTo>
                  <a:pt x="1940703" y="1132029"/>
                  <a:pt x="1911620" y="759972"/>
                  <a:pt x="1909762" y="389902"/>
                </a:cubicBezTo>
                <a:close/>
              </a:path>
              <a:path w="2299664" h="1559609" fill="lightenLess" stroke="0" extrusionOk="0">
                <a:moveTo>
                  <a:pt x="0" y="389902"/>
                </a:moveTo>
                <a:cubicBezTo>
                  <a:pt x="33780" y="288660"/>
                  <a:pt x="368786" y="82115"/>
                  <a:pt x="389902" y="0"/>
                </a:cubicBezTo>
                <a:cubicBezTo>
                  <a:pt x="1232832" y="130954"/>
                  <a:pt x="1655838" y="43574"/>
                  <a:pt x="2299664" y="0"/>
                </a:cubicBezTo>
                <a:cubicBezTo>
                  <a:pt x="2197870" y="89123"/>
                  <a:pt x="1986292" y="338969"/>
                  <a:pt x="1909762" y="389902"/>
                </a:cubicBezTo>
                <a:cubicBezTo>
                  <a:pt x="1700773" y="239463"/>
                  <a:pt x="472119" y="475781"/>
                  <a:pt x="0" y="389902"/>
                </a:cubicBezTo>
                <a:close/>
              </a:path>
              <a:path w="2299664" h="1559609" fill="none" extrusionOk="0">
                <a:moveTo>
                  <a:pt x="0" y="389902"/>
                </a:moveTo>
                <a:cubicBezTo>
                  <a:pt x="143228" y="202837"/>
                  <a:pt x="332291" y="100876"/>
                  <a:pt x="389902" y="0"/>
                </a:cubicBezTo>
                <a:cubicBezTo>
                  <a:pt x="637908" y="-155197"/>
                  <a:pt x="1951648" y="-163020"/>
                  <a:pt x="2299664" y="0"/>
                </a:cubicBezTo>
                <a:cubicBezTo>
                  <a:pt x="2264589" y="123614"/>
                  <a:pt x="2376911" y="848827"/>
                  <a:pt x="2299664" y="1169707"/>
                </a:cubicBezTo>
                <a:cubicBezTo>
                  <a:pt x="2210989" y="1218055"/>
                  <a:pt x="2043381" y="1364148"/>
                  <a:pt x="1909762" y="1559609"/>
                </a:cubicBezTo>
                <a:cubicBezTo>
                  <a:pt x="1382970" y="1643226"/>
                  <a:pt x="923315" y="1540523"/>
                  <a:pt x="0" y="1559609"/>
                </a:cubicBezTo>
                <a:cubicBezTo>
                  <a:pt x="6903" y="1372794"/>
                  <a:pt x="-94562" y="741435"/>
                  <a:pt x="0" y="389902"/>
                </a:cubicBezTo>
                <a:close/>
                <a:moveTo>
                  <a:pt x="0" y="389902"/>
                </a:moveTo>
                <a:cubicBezTo>
                  <a:pt x="794259" y="271591"/>
                  <a:pt x="1428349" y="491047"/>
                  <a:pt x="1909762" y="389902"/>
                </a:cubicBezTo>
                <a:cubicBezTo>
                  <a:pt x="2100068" y="249201"/>
                  <a:pt x="2240826" y="75188"/>
                  <a:pt x="2299664" y="0"/>
                </a:cubicBezTo>
                <a:moveTo>
                  <a:pt x="1909762" y="389902"/>
                </a:moveTo>
                <a:cubicBezTo>
                  <a:pt x="1929308" y="861576"/>
                  <a:pt x="2012294" y="1383978"/>
                  <a:pt x="1909762" y="1559609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70A00-E453-C943-6533-29BAFED90C1E}"/>
              </a:ext>
            </a:extLst>
          </p:cNvPr>
          <p:cNvSpPr txBox="1"/>
          <p:nvPr/>
        </p:nvSpPr>
        <p:spPr>
          <a:xfrm>
            <a:off x="3474929" y="2233725"/>
            <a:ext cx="4807837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effectLst/>
              </a:rPr>
              <a:t>Example Supervised ML Training Data</a:t>
            </a:r>
          </a:p>
          <a:p>
            <a:endParaRPr lang="en-US" sz="1100" dirty="0">
              <a:solidFill>
                <a:schemeClr val="bg1"/>
              </a:solidFill>
              <a:effectLst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</a:rPr>
              <a:t>Text: "I absolutely love The Chosen series! The messaging is incredible, and it made me cry a couple of times." </a:t>
            </a:r>
            <a:r>
              <a:rPr lang="en-US" sz="1100" dirty="0">
                <a:solidFill>
                  <a:srgbClr val="92D050"/>
                </a:solidFill>
                <a:effectLst/>
              </a:rPr>
              <a:t>Sentiment: Positive</a:t>
            </a:r>
          </a:p>
          <a:p>
            <a:endParaRPr lang="en-US" sz="1100" dirty="0">
              <a:solidFill>
                <a:schemeClr val="bg1"/>
              </a:solidFill>
              <a:effectLst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</a:rPr>
              <a:t>Text: "The grocery prices are so expensive. </a:t>
            </a:r>
            <a:r>
              <a:rPr lang="en-US" sz="1100" dirty="0">
                <a:solidFill>
                  <a:schemeClr val="bg1"/>
                </a:solidFill>
              </a:rPr>
              <a:t>The cost of my favorites like fruits and chicken are so disappointing</a:t>
            </a:r>
            <a:r>
              <a:rPr lang="en-US" sz="1100" dirty="0">
                <a:solidFill>
                  <a:schemeClr val="bg1"/>
                </a:solidFill>
                <a:effectLst/>
              </a:rPr>
              <a:t>." </a:t>
            </a:r>
            <a:r>
              <a:rPr lang="en-US" sz="1100" dirty="0">
                <a:solidFill>
                  <a:srgbClr val="FF0000"/>
                </a:solidFill>
                <a:effectLst/>
              </a:rPr>
              <a:t>Sentiment: Negative</a:t>
            </a:r>
          </a:p>
          <a:p>
            <a:endParaRPr lang="en-US" sz="1100" dirty="0">
              <a:solidFill>
                <a:schemeClr val="bg1"/>
              </a:solidFill>
              <a:effectLst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</a:rPr>
              <a:t>Text: "I had a mixed experience at the restaurant. The food was good, but the service was very slow."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effectLst/>
              </a:rPr>
              <a:t>Sentiment: Neutral</a:t>
            </a:r>
          </a:p>
          <a:p>
            <a:endParaRPr lang="en-US" sz="1100" dirty="0">
              <a:solidFill>
                <a:schemeClr val="bg1"/>
              </a:solidFill>
              <a:effectLst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</a:rPr>
              <a:t>Text: "This book was for real! It had me shocked one minute and laughing the next."</a:t>
            </a:r>
            <a:r>
              <a:rPr lang="en-US" sz="1100" dirty="0">
                <a:solidFill>
                  <a:srgbClr val="92D050"/>
                </a:solidFill>
                <a:effectLst/>
              </a:rPr>
              <a:t> Sentiment: Positive</a:t>
            </a:r>
          </a:p>
          <a:p>
            <a:endParaRPr lang="en-US" sz="1100" dirty="0">
              <a:solidFill>
                <a:schemeClr val="bg1"/>
              </a:solidFill>
              <a:effectLst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</a:rPr>
              <a:t>Text: "The customer support team was pretty rude. I cannot say I look forward to shopping there again." </a:t>
            </a:r>
            <a:r>
              <a:rPr lang="en-US" sz="1100" dirty="0">
                <a:solidFill>
                  <a:srgbClr val="FF0000"/>
                </a:solidFill>
                <a:effectLst/>
              </a:rPr>
              <a:t>Sentiment: Negative</a:t>
            </a:r>
          </a:p>
          <a:p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3F3D7794-87FD-6624-6FA0-9819F9257900}"/>
              </a:ext>
            </a:extLst>
          </p:cNvPr>
          <p:cNvSpPr/>
          <p:nvPr/>
        </p:nvSpPr>
        <p:spPr>
          <a:xfrm>
            <a:off x="4206240" y="282633"/>
            <a:ext cx="3703987" cy="1517291"/>
          </a:xfrm>
          <a:custGeom>
            <a:avLst/>
            <a:gdLst>
              <a:gd name="connsiteX0" fmla="*/ 0 w 3703987"/>
              <a:gd name="connsiteY0" fmla="*/ 0 h 1517291"/>
              <a:gd name="connsiteX1" fmla="*/ 580291 w 3703987"/>
              <a:gd name="connsiteY1" fmla="*/ 0 h 1517291"/>
              <a:gd name="connsiteX2" fmla="*/ 1086503 w 3703987"/>
              <a:gd name="connsiteY2" fmla="*/ 0 h 1517291"/>
              <a:gd name="connsiteX3" fmla="*/ 1777914 w 3703987"/>
              <a:gd name="connsiteY3" fmla="*/ 0 h 1517291"/>
              <a:gd name="connsiteX4" fmla="*/ 2358205 w 3703987"/>
              <a:gd name="connsiteY4" fmla="*/ 0 h 1517291"/>
              <a:gd name="connsiteX5" fmla="*/ 2938496 w 3703987"/>
              <a:gd name="connsiteY5" fmla="*/ 0 h 1517291"/>
              <a:gd name="connsiteX6" fmla="*/ 3703987 w 3703987"/>
              <a:gd name="connsiteY6" fmla="*/ 0 h 1517291"/>
              <a:gd name="connsiteX7" fmla="*/ 3703987 w 3703987"/>
              <a:gd name="connsiteY7" fmla="*/ 606914 h 1517291"/>
              <a:gd name="connsiteX8" fmla="*/ 3703987 w 3703987"/>
              <a:gd name="connsiteY8" fmla="*/ 1264404 h 1517291"/>
              <a:gd name="connsiteX9" fmla="*/ 3451100 w 3703987"/>
              <a:gd name="connsiteY9" fmla="*/ 1517291 h 1517291"/>
              <a:gd name="connsiteX10" fmla="*/ 2760880 w 3703987"/>
              <a:gd name="connsiteY10" fmla="*/ 1517291 h 1517291"/>
              <a:gd name="connsiteX11" fmla="*/ 2105171 w 3703987"/>
              <a:gd name="connsiteY11" fmla="*/ 1517291 h 1517291"/>
              <a:gd name="connsiteX12" fmla="*/ 1380440 w 3703987"/>
              <a:gd name="connsiteY12" fmla="*/ 1517291 h 1517291"/>
              <a:gd name="connsiteX13" fmla="*/ 724731 w 3703987"/>
              <a:gd name="connsiteY13" fmla="*/ 1517291 h 1517291"/>
              <a:gd name="connsiteX14" fmla="*/ 0 w 3703987"/>
              <a:gd name="connsiteY14" fmla="*/ 1517291 h 1517291"/>
              <a:gd name="connsiteX15" fmla="*/ 0 w 3703987"/>
              <a:gd name="connsiteY15" fmla="*/ 981182 h 1517291"/>
              <a:gd name="connsiteX16" fmla="*/ 0 w 3703987"/>
              <a:gd name="connsiteY16" fmla="*/ 460245 h 1517291"/>
              <a:gd name="connsiteX17" fmla="*/ 0 w 3703987"/>
              <a:gd name="connsiteY17" fmla="*/ 0 h 1517291"/>
              <a:gd name="connsiteX0" fmla="*/ 3451100 w 3703987"/>
              <a:gd name="connsiteY0" fmla="*/ 1517291 h 1517291"/>
              <a:gd name="connsiteX1" fmla="*/ 3501677 w 3703987"/>
              <a:gd name="connsiteY1" fmla="*/ 1314981 h 1517291"/>
              <a:gd name="connsiteX2" fmla="*/ 3703987 w 3703987"/>
              <a:gd name="connsiteY2" fmla="*/ 1264404 h 1517291"/>
              <a:gd name="connsiteX3" fmla="*/ 3451100 w 3703987"/>
              <a:gd name="connsiteY3" fmla="*/ 1517291 h 1517291"/>
              <a:gd name="connsiteX0" fmla="*/ 3451100 w 3703987"/>
              <a:gd name="connsiteY0" fmla="*/ 1517291 h 1517291"/>
              <a:gd name="connsiteX1" fmla="*/ 3501677 w 3703987"/>
              <a:gd name="connsiteY1" fmla="*/ 1314981 h 1517291"/>
              <a:gd name="connsiteX2" fmla="*/ 3703987 w 3703987"/>
              <a:gd name="connsiteY2" fmla="*/ 1264404 h 1517291"/>
              <a:gd name="connsiteX3" fmla="*/ 3451100 w 3703987"/>
              <a:gd name="connsiteY3" fmla="*/ 1517291 h 1517291"/>
              <a:gd name="connsiteX4" fmla="*/ 2691858 w 3703987"/>
              <a:gd name="connsiteY4" fmla="*/ 1517291 h 1517291"/>
              <a:gd name="connsiteX5" fmla="*/ 1967127 w 3703987"/>
              <a:gd name="connsiteY5" fmla="*/ 1517291 h 1517291"/>
              <a:gd name="connsiteX6" fmla="*/ 1242396 w 3703987"/>
              <a:gd name="connsiteY6" fmla="*/ 1517291 h 1517291"/>
              <a:gd name="connsiteX7" fmla="*/ 0 w 3703987"/>
              <a:gd name="connsiteY7" fmla="*/ 1517291 h 1517291"/>
              <a:gd name="connsiteX8" fmla="*/ 0 w 3703987"/>
              <a:gd name="connsiteY8" fmla="*/ 1041873 h 1517291"/>
              <a:gd name="connsiteX9" fmla="*/ 0 w 3703987"/>
              <a:gd name="connsiteY9" fmla="*/ 536109 h 1517291"/>
              <a:gd name="connsiteX10" fmla="*/ 0 w 3703987"/>
              <a:gd name="connsiteY10" fmla="*/ 0 h 1517291"/>
              <a:gd name="connsiteX11" fmla="*/ 506212 w 3703987"/>
              <a:gd name="connsiteY11" fmla="*/ 0 h 1517291"/>
              <a:gd name="connsiteX12" fmla="*/ 1160583 w 3703987"/>
              <a:gd name="connsiteY12" fmla="*/ 0 h 1517291"/>
              <a:gd name="connsiteX13" fmla="*/ 1703834 w 3703987"/>
              <a:gd name="connsiteY13" fmla="*/ 0 h 1517291"/>
              <a:gd name="connsiteX14" fmla="*/ 2358205 w 3703987"/>
              <a:gd name="connsiteY14" fmla="*/ 0 h 1517291"/>
              <a:gd name="connsiteX15" fmla="*/ 2938496 w 3703987"/>
              <a:gd name="connsiteY15" fmla="*/ 0 h 1517291"/>
              <a:gd name="connsiteX16" fmla="*/ 3703987 w 3703987"/>
              <a:gd name="connsiteY16" fmla="*/ 0 h 1517291"/>
              <a:gd name="connsiteX17" fmla="*/ 3703987 w 3703987"/>
              <a:gd name="connsiteY17" fmla="*/ 594270 h 1517291"/>
              <a:gd name="connsiteX18" fmla="*/ 3703987 w 3703987"/>
              <a:gd name="connsiteY18" fmla="*/ 1264404 h 151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03987" h="1517291" stroke="0" extrusionOk="0">
                <a:moveTo>
                  <a:pt x="0" y="0"/>
                </a:moveTo>
                <a:cubicBezTo>
                  <a:pt x="173857" y="26588"/>
                  <a:pt x="311321" y="1144"/>
                  <a:pt x="580291" y="0"/>
                </a:cubicBezTo>
                <a:cubicBezTo>
                  <a:pt x="849261" y="-1144"/>
                  <a:pt x="846766" y="-22111"/>
                  <a:pt x="1086503" y="0"/>
                </a:cubicBezTo>
                <a:cubicBezTo>
                  <a:pt x="1326240" y="22111"/>
                  <a:pt x="1563699" y="28699"/>
                  <a:pt x="1777914" y="0"/>
                </a:cubicBezTo>
                <a:cubicBezTo>
                  <a:pt x="1992129" y="-28699"/>
                  <a:pt x="2218939" y="-16556"/>
                  <a:pt x="2358205" y="0"/>
                </a:cubicBezTo>
                <a:cubicBezTo>
                  <a:pt x="2497471" y="16556"/>
                  <a:pt x="2649814" y="-1019"/>
                  <a:pt x="2938496" y="0"/>
                </a:cubicBezTo>
                <a:cubicBezTo>
                  <a:pt x="3227178" y="1019"/>
                  <a:pt x="3321788" y="-26864"/>
                  <a:pt x="3703987" y="0"/>
                </a:cubicBezTo>
                <a:cubicBezTo>
                  <a:pt x="3702254" y="211398"/>
                  <a:pt x="3707835" y="320166"/>
                  <a:pt x="3703987" y="606914"/>
                </a:cubicBezTo>
                <a:cubicBezTo>
                  <a:pt x="3700139" y="893662"/>
                  <a:pt x="3697309" y="1076658"/>
                  <a:pt x="3703987" y="1264404"/>
                </a:cubicBezTo>
                <a:cubicBezTo>
                  <a:pt x="3634964" y="1313798"/>
                  <a:pt x="3558906" y="1408603"/>
                  <a:pt x="3451100" y="1517291"/>
                </a:cubicBezTo>
                <a:cubicBezTo>
                  <a:pt x="3301652" y="1545148"/>
                  <a:pt x="2938554" y="1504500"/>
                  <a:pt x="2760880" y="1517291"/>
                </a:cubicBezTo>
                <a:cubicBezTo>
                  <a:pt x="2583206" y="1530082"/>
                  <a:pt x="2358023" y="1500645"/>
                  <a:pt x="2105171" y="1517291"/>
                </a:cubicBezTo>
                <a:cubicBezTo>
                  <a:pt x="1852319" y="1533937"/>
                  <a:pt x="1583001" y="1500331"/>
                  <a:pt x="1380440" y="1517291"/>
                </a:cubicBezTo>
                <a:cubicBezTo>
                  <a:pt x="1177879" y="1534251"/>
                  <a:pt x="919040" y="1494071"/>
                  <a:pt x="724731" y="1517291"/>
                </a:cubicBezTo>
                <a:cubicBezTo>
                  <a:pt x="530422" y="1540511"/>
                  <a:pt x="164693" y="1487370"/>
                  <a:pt x="0" y="1517291"/>
                </a:cubicBezTo>
                <a:cubicBezTo>
                  <a:pt x="-22334" y="1389820"/>
                  <a:pt x="15306" y="1104146"/>
                  <a:pt x="0" y="981182"/>
                </a:cubicBezTo>
                <a:cubicBezTo>
                  <a:pt x="-15306" y="858218"/>
                  <a:pt x="13981" y="706680"/>
                  <a:pt x="0" y="460245"/>
                </a:cubicBezTo>
                <a:cubicBezTo>
                  <a:pt x="-13981" y="213810"/>
                  <a:pt x="14527" y="131550"/>
                  <a:pt x="0" y="0"/>
                </a:cubicBezTo>
                <a:close/>
              </a:path>
              <a:path w="3703987" h="1517291" fill="darkenLess" stroke="0" extrusionOk="0">
                <a:moveTo>
                  <a:pt x="3451100" y="1517291"/>
                </a:moveTo>
                <a:cubicBezTo>
                  <a:pt x="3466532" y="1446365"/>
                  <a:pt x="3485104" y="1406776"/>
                  <a:pt x="3501677" y="1314981"/>
                </a:cubicBezTo>
                <a:cubicBezTo>
                  <a:pt x="3569777" y="1292960"/>
                  <a:pt x="3629349" y="1289138"/>
                  <a:pt x="3703987" y="1264404"/>
                </a:cubicBezTo>
                <a:cubicBezTo>
                  <a:pt x="3636899" y="1326542"/>
                  <a:pt x="3544610" y="1441886"/>
                  <a:pt x="3451100" y="1517291"/>
                </a:cubicBezTo>
                <a:close/>
              </a:path>
              <a:path w="3703987" h="1517291" fill="none" extrusionOk="0">
                <a:moveTo>
                  <a:pt x="3451100" y="1517291"/>
                </a:moveTo>
                <a:cubicBezTo>
                  <a:pt x="3461870" y="1470863"/>
                  <a:pt x="3492019" y="1369492"/>
                  <a:pt x="3501677" y="1314981"/>
                </a:cubicBezTo>
                <a:cubicBezTo>
                  <a:pt x="3589379" y="1298931"/>
                  <a:pt x="3655407" y="1268965"/>
                  <a:pt x="3703987" y="1264404"/>
                </a:cubicBezTo>
                <a:cubicBezTo>
                  <a:pt x="3591378" y="1362477"/>
                  <a:pt x="3524525" y="1453874"/>
                  <a:pt x="3451100" y="1517291"/>
                </a:cubicBezTo>
                <a:cubicBezTo>
                  <a:pt x="3239991" y="1493214"/>
                  <a:pt x="2846276" y="1502641"/>
                  <a:pt x="2691858" y="1517291"/>
                </a:cubicBezTo>
                <a:cubicBezTo>
                  <a:pt x="2537440" y="1531941"/>
                  <a:pt x="2212772" y="1543036"/>
                  <a:pt x="1967127" y="1517291"/>
                </a:cubicBezTo>
                <a:cubicBezTo>
                  <a:pt x="1721482" y="1491546"/>
                  <a:pt x="1576582" y="1526344"/>
                  <a:pt x="1242396" y="1517291"/>
                </a:cubicBezTo>
                <a:cubicBezTo>
                  <a:pt x="908210" y="1508238"/>
                  <a:pt x="292115" y="1506134"/>
                  <a:pt x="0" y="1517291"/>
                </a:cubicBezTo>
                <a:cubicBezTo>
                  <a:pt x="-15340" y="1292778"/>
                  <a:pt x="2189" y="1144408"/>
                  <a:pt x="0" y="1041873"/>
                </a:cubicBezTo>
                <a:cubicBezTo>
                  <a:pt x="-2189" y="939338"/>
                  <a:pt x="6836" y="728322"/>
                  <a:pt x="0" y="536109"/>
                </a:cubicBezTo>
                <a:cubicBezTo>
                  <a:pt x="-6836" y="343896"/>
                  <a:pt x="-10150" y="163518"/>
                  <a:pt x="0" y="0"/>
                </a:cubicBezTo>
                <a:cubicBezTo>
                  <a:pt x="217657" y="20496"/>
                  <a:pt x="401337" y="-6779"/>
                  <a:pt x="506212" y="0"/>
                </a:cubicBezTo>
                <a:cubicBezTo>
                  <a:pt x="611087" y="6779"/>
                  <a:pt x="910267" y="-17404"/>
                  <a:pt x="1160583" y="0"/>
                </a:cubicBezTo>
                <a:cubicBezTo>
                  <a:pt x="1410899" y="17404"/>
                  <a:pt x="1508007" y="-24736"/>
                  <a:pt x="1703834" y="0"/>
                </a:cubicBezTo>
                <a:cubicBezTo>
                  <a:pt x="1899661" y="24736"/>
                  <a:pt x="2083078" y="-1714"/>
                  <a:pt x="2358205" y="0"/>
                </a:cubicBezTo>
                <a:cubicBezTo>
                  <a:pt x="2633332" y="1714"/>
                  <a:pt x="2680794" y="7681"/>
                  <a:pt x="2938496" y="0"/>
                </a:cubicBezTo>
                <a:cubicBezTo>
                  <a:pt x="3196198" y="-7681"/>
                  <a:pt x="3371584" y="14190"/>
                  <a:pt x="3703987" y="0"/>
                </a:cubicBezTo>
                <a:cubicBezTo>
                  <a:pt x="3720459" y="203256"/>
                  <a:pt x="3706287" y="305626"/>
                  <a:pt x="3703987" y="594270"/>
                </a:cubicBezTo>
                <a:cubicBezTo>
                  <a:pt x="3701688" y="882914"/>
                  <a:pt x="3708874" y="1004568"/>
                  <a:pt x="3703987" y="1264404"/>
                </a:cubicBezTo>
              </a:path>
              <a:path w="3703987" h="1517291" fill="none" stroke="0" extrusionOk="0">
                <a:moveTo>
                  <a:pt x="3451100" y="1517291"/>
                </a:moveTo>
                <a:cubicBezTo>
                  <a:pt x="3478033" y="1437139"/>
                  <a:pt x="3471766" y="1399578"/>
                  <a:pt x="3501677" y="1314981"/>
                </a:cubicBezTo>
                <a:cubicBezTo>
                  <a:pt x="3542134" y="1294963"/>
                  <a:pt x="3651024" y="1279260"/>
                  <a:pt x="3703987" y="1264404"/>
                </a:cubicBezTo>
                <a:cubicBezTo>
                  <a:pt x="3585781" y="1385953"/>
                  <a:pt x="3559256" y="1426645"/>
                  <a:pt x="3451100" y="1517291"/>
                </a:cubicBezTo>
                <a:cubicBezTo>
                  <a:pt x="3314071" y="1525573"/>
                  <a:pt x="3088393" y="1512024"/>
                  <a:pt x="2864413" y="1517291"/>
                </a:cubicBezTo>
                <a:cubicBezTo>
                  <a:pt x="2640433" y="1522558"/>
                  <a:pt x="2371225" y="1488205"/>
                  <a:pt x="2139682" y="1517291"/>
                </a:cubicBezTo>
                <a:cubicBezTo>
                  <a:pt x="1908139" y="1546377"/>
                  <a:pt x="1740694" y="1540387"/>
                  <a:pt x="1552995" y="1517291"/>
                </a:cubicBezTo>
                <a:cubicBezTo>
                  <a:pt x="1365296" y="1494195"/>
                  <a:pt x="1172601" y="1526685"/>
                  <a:pt x="828264" y="1517291"/>
                </a:cubicBezTo>
                <a:cubicBezTo>
                  <a:pt x="483927" y="1507897"/>
                  <a:pt x="351829" y="1476031"/>
                  <a:pt x="0" y="1517291"/>
                </a:cubicBezTo>
                <a:cubicBezTo>
                  <a:pt x="22647" y="1351523"/>
                  <a:pt x="10183" y="1218059"/>
                  <a:pt x="0" y="1057046"/>
                </a:cubicBezTo>
                <a:cubicBezTo>
                  <a:pt x="-10183" y="896033"/>
                  <a:pt x="21257" y="707583"/>
                  <a:pt x="0" y="566455"/>
                </a:cubicBezTo>
                <a:cubicBezTo>
                  <a:pt x="-21257" y="425327"/>
                  <a:pt x="22269" y="205927"/>
                  <a:pt x="0" y="0"/>
                </a:cubicBezTo>
                <a:cubicBezTo>
                  <a:pt x="220168" y="25325"/>
                  <a:pt x="391831" y="16826"/>
                  <a:pt x="543251" y="0"/>
                </a:cubicBezTo>
                <a:cubicBezTo>
                  <a:pt x="694671" y="-16826"/>
                  <a:pt x="955795" y="7569"/>
                  <a:pt x="1160583" y="0"/>
                </a:cubicBezTo>
                <a:cubicBezTo>
                  <a:pt x="1365371" y="-7569"/>
                  <a:pt x="1506504" y="2644"/>
                  <a:pt x="1814954" y="0"/>
                </a:cubicBezTo>
                <a:cubicBezTo>
                  <a:pt x="2123404" y="-2644"/>
                  <a:pt x="2199036" y="7279"/>
                  <a:pt x="2321165" y="0"/>
                </a:cubicBezTo>
                <a:cubicBezTo>
                  <a:pt x="2443294" y="-7279"/>
                  <a:pt x="2684487" y="10253"/>
                  <a:pt x="2827377" y="0"/>
                </a:cubicBezTo>
                <a:cubicBezTo>
                  <a:pt x="2970267" y="-10253"/>
                  <a:pt x="3381833" y="-6009"/>
                  <a:pt x="3703987" y="0"/>
                </a:cubicBezTo>
                <a:cubicBezTo>
                  <a:pt x="3719269" y="311155"/>
                  <a:pt x="3682901" y="477087"/>
                  <a:pt x="3703987" y="632202"/>
                </a:cubicBezTo>
                <a:cubicBezTo>
                  <a:pt x="3725073" y="787317"/>
                  <a:pt x="3725508" y="949026"/>
                  <a:pt x="3703987" y="1264404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Models are provided with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training data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that is labeled to predict future outcomes based on data trends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E9C61E5C-4259-CEFE-E208-1F9D94FB4D33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5863757" y="1994401"/>
            <a:ext cx="654518" cy="26556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6912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69FE78B-6B50-1FC6-C859-948057FCCE6D}"/>
              </a:ext>
            </a:extLst>
          </p:cNvPr>
          <p:cNvSpPr/>
          <p:nvPr/>
        </p:nvSpPr>
        <p:spPr>
          <a:xfrm>
            <a:off x="452582" y="2003367"/>
            <a:ext cx="2133218" cy="1661428"/>
          </a:xfrm>
          <a:custGeom>
            <a:avLst/>
            <a:gdLst>
              <a:gd name="connsiteX0" fmla="*/ 0 w 2133218"/>
              <a:gd name="connsiteY0" fmla="*/ 415357 h 1661428"/>
              <a:gd name="connsiteX1" fmla="*/ 1717861 w 2133218"/>
              <a:gd name="connsiteY1" fmla="*/ 415357 h 1661428"/>
              <a:gd name="connsiteX2" fmla="*/ 1717861 w 2133218"/>
              <a:gd name="connsiteY2" fmla="*/ 1661428 h 1661428"/>
              <a:gd name="connsiteX3" fmla="*/ 0 w 2133218"/>
              <a:gd name="connsiteY3" fmla="*/ 1661428 h 1661428"/>
              <a:gd name="connsiteX4" fmla="*/ 0 w 2133218"/>
              <a:gd name="connsiteY4" fmla="*/ 415357 h 1661428"/>
              <a:gd name="connsiteX0" fmla="*/ 1717861 w 2133218"/>
              <a:gd name="connsiteY0" fmla="*/ 415357 h 1661428"/>
              <a:gd name="connsiteX1" fmla="*/ 2133218 w 2133218"/>
              <a:gd name="connsiteY1" fmla="*/ 0 h 1661428"/>
              <a:gd name="connsiteX2" fmla="*/ 2133218 w 2133218"/>
              <a:gd name="connsiteY2" fmla="*/ 1246071 h 1661428"/>
              <a:gd name="connsiteX3" fmla="*/ 1717861 w 2133218"/>
              <a:gd name="connsiteY3" fmla="*/ 1661428 h 1661428"/>
              <a:gd name="connsiteX4" fmla="*/ 1717861 w 2133218"/>
              <a:gd name="connsiteY4" fmla="*/ 415357 h 1661428"/>
              <a:gd name="connsiteX0" fmla="*/ 0 w 2133218"/>
              <a:gd name="connsiteY0" fmla="*/ 415357 h 1661428"/>
              <a:gd name="connsiteX1" fmla="*/ 415357 w 2133218"/>
              <a:gd name="connsiteY1" fmla="*/ 0 h 1661428"/>
              <a:gd name="connsiteX2" fmla="*/ 2133218 w 2133218"/>
              <a:gd name="connsiteY2" fmla="*/ 0 h 1661428"/>
              <a:gd name="connsiteX3" fmla="*/ 1717861 w 2133218"/>
              <a:gd name="connsiteY3" fmla="*/ 415357 h 1661428"/>
              <a:gd name="connsiteX4" fmla="*/ 0 w 2133218"/>
              <a:gd name="connsiteY4" fmla="*/ 415357 h 1661428"/>
              <a:gd name="connsiteX0" fmla="*/ 0 w 2133218"/>
              <a:gd name="connsiteY0" fmla="*/ 415357 h 1661428"/>
              <a:gd name="connsiteX1" fmla="*/ 415357 w 2133218"/>
              <a:gd name="connsiteY1" fmla="*/ 0 h 1661428"/>
              <a:gd name="connsiteX2" fmla="*/ 2133218 w 2133218"/>
              <a:gd name="connsiteY2" fmla="*/ 0 h 1661428"/>
              <a:gd name="connsiteX3" fmla="*/ 2133218 w 2133218"/>
              <a:gd name="connsiteY3" fmla="*/ 1246071 h 1661428"/>
              <a:gd name="connsiteX4" fmla="*/ 1717861 w 2133218"/>
              <a:gd name="connsiteY4" fmla="*/ 1661428 h 1661428"/>
              <a:gd name="connsiteX5" fmla="*/ 0 w 2133218"/>
              <a:gd name="connsiteY5" fmla="*/ 1661428 h 1661428"/>
              <a:gd name="connsiteX6" fmla="*/ 0 w 2133218"/>
              <a:gd name="connsiteY6" fmla="*/ 415357 h 1661428"/>
              <a:gd name="connsiteX7" fmla="*/ 0 w 2133218"/>
              <a:gd name="connsiteY7" fmla="*/ 415357 h 1661428"/>
              <a:gd name="connsiteX8" fmla="*/ 1717861 w 2133218"/>
              <a:gd name="connsiteY8" fmla="*/ 415357 h 1661428"/>
              <a:gd name="connsiteX9" fmla="*/ 2133218 w 2133218"/>
              <a:gd name="connsiteY9" fmla="*/ 0 h 1661428"/>
              <a:gd name="connsiteX10" fmla="*/ 1717861 w 2133218"/>
              <a:gd name="connsiteY10" fmla="*/ 415357 h 1661428"/>
              <a:gd name="connsiteX11" fmla="*/ 1717861 w 2133218"/>
              <a:gd name="connsiteY11" fmla="*/ 1661428 h 166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3218" h="1661428" stroke="0" extrusionOk="0">
                <a:moveTo>
                  <a:pt x="0" y="415357"/>
                </a:moveTo>
                <a:cubicBezTo>
                  <a:pt x="702139" y="326950"/>
                  <a:pt x="991217" y="484771"/>
                  <a:pt x="1717861" y="415357"/>
                </a:cubicBezTo>
                <a:cubicBezTo>
                  <a:pt x="1625609" y="816181"/>
                  <a:pt x="1702216" y="1486758"/>
                  <a:pt x="1717861" y="1661428"/>
                </a:cubicBezTo>
                <a:cubicBezTo>
                  <a:pt x="1321158" y="1714786"/>
                  <a:pt x="396786" y="1762850"/>
                  <a:pt x="0" y="1661428"/>
                </a:cubicBezTo>
                <a:cubicBezTo>
                  <a:pt x="35906" y="1330492"/>
                  <a:pt x="60346" y="790320"/>
                  <a:pt x="0" y="415357"/>
                </a:cubicBezTo>
                <a:close/>
              </a:path>
              <a:path w="2133218" h="1661428" fill="darkenLess" stroke="0" extrusionOk="0">
                <a:moveTo>
                  <a:pt x="1717861" y="415357"/>
                </a:moveTo>
                <a:cubicBezTo>
                  <a:pt x="1823433" y="330277"/>
                  <a:pt x="2064917" y="36131"/>
                  <a:pt x="2133218" y="0"/>
                </a:cubicBezTo>
                <a:cubicBezTo>
                  <a:pt x="2117350" y="455712"/>
                  <a:pt x="2134305" y="893314"/>
                  <a:pt x="2133218" y="1246071"/>
                </a:cubicBezTo>
                <a:cubicBezTo>
                  <a:pt x="2069335" y="1299377"/>
                  <a:pt x="1840254" y="1585293"/>
                  <a:pt x="1717861" y="1661428"/>
                </a:cubicBezTo>
                <a:cubicBezTo>
                  <a:pt x="1757032" y="1125547"/>
                  <a:pt x="1626366" y="971545"/>
                  <a:pt x="1717861" y="415357"/>
                </a:cubicBezTo>
                <a:close/>
              </a:path>
              <a:path w="2133218" h="1661428" fill="lightenLess" stroke="0" extrusionOk="0">
                <a:moveTo>
                  <a:pt x="0" y="415357"/>
                </a:moveTo>
                <a:cubicBezTo>
                  <a:pt x="81420" y="282473"/>
                  <a:pt x="272763" y="187248"/>
                  <a:pt x="415357" y="0"/>
                </a:cubicBezTo>
                <a:cubicBezTo>
                  <a:pt x="717286" y="136653"/>
                  <a:pt x="1920795" y="129249"/>
                  <a:pt x="2133218" y="0"/>
                </a:cubicBezTo>
                <a:cubicBezTo>
                  <a:pt x="2042720" y="70113"/>
                  <a:pt x="1913424" y="240304"/>
                  <a:pt x="1717861" y="415357"/>
                </a:cubicBezTo>
                <a:cubicBezTo>
                  <a:pt x="1407105" y="287385"/>
                  <a:pt x="474854" y="563931"/>
                  <a:pt x="0" y="415357"/>
                </a:cubicBezTo>
                <a:close/>
              </a:path>
              <a:path w="2133218" h="1661428" fill="none" extrusionOk="0">
                <a:moveTo>
                  <a:pt x="0" y="415357"/>
                </a:moveTo>
                <a:cubicBezTo>
                  <a:pt x="139393" y="276684"/>
                  <a:pt x="345293" y="129588"/>
                  <a:pt x="415357" y="0"/>
                </a:cubicBezTo>
                <a:cubicBezTo>
                  <a:pt x="1186452" y="28307"/>
                  <a:pt x="1771919" y="121729"/>
                  <a:pt x="2133218" y="0"/>
                </a:cubicBezTo>
                <a:cubicBezTo>
                  <a:pt x="2242613" y="309689"/>
                  <a:pt x="2162755" y="995606"/>
                  <a:pt x="2133218" y="1246071"/>
                </a:cubicBezTo>
                <a:cubicBezTo>
                  <a:pt x="1986366" y="1460729"/>
                  <a:pt x="1849633" y="1571086"/>
                  <a:pt x="1717861" y="1661428"/>
                </a:cubicBezTo>
                <a:cubicBezTo>
                  <a:pt x="1438827" y="1593380"/>
                  <a:pt x="412174" y="1700588"/>
                  <a:pt x="0" y="1661428"/>
                </a:cubicBezTo>
                <a:cubicBezTo>
                  <a:pt x="40020" y="1270088"/>
                  <a:pt x="-26937" y="718197"/>
                  <a:pt x="0" y="415357"/>
                </a:cubicBezTo>
                <a:close/>
                <a:moveTo>
                  <a:pt x="0" y="415357"/>
                </a:moveTo>
                <a:cubicBezTo>
                  <a:pt x="681621" y="349347"/>
                  <a:pt x="1195830" y="408164"/>
                  <a:pt x="1717861" y="415357"/>
                </a:cubicBezTo>
                <a:cubicBezTo>
                  <a:pt x="1836885" y="302746"/>
                  <a:pt x="2057080" y="91127"/>
                  <a:pt x="2133218" y="0"/>
                </a:cubicBezTo>
                <a:moveTo>
                  <a:pt x="1717861" y="415357"/>
                </a:moveTo>
                <a:cubicBezTo>
                  <a:pt x="1741366" y="734490"/>
                  <a:pt x="1775842" y="1437594"/>
                  <a:pt x="1717861" y="16614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3200" dirty="0">
                <a:solidFill>
                  <a:schemeClr val="accent6"/>
                </a:solidFill>
                <a:latin typeface="Chalkduster" panose="03050602040202020205" pitchFamily="66" charset="77"/>
              </a:rPr>
              <a:t>LLM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73A867F4-EC54-6251-FAF5-4EB21493260E}"/>
              </a:ext>
            </a:extLst>
          </p:cNvPr>
          <p:cNvSpPr/>
          <p:nvPr/>
        </p:nvSpPr>
        <p:spPr>
          <a:xfrm>
            <a:off x="4355870" y="719970"/>
            <a:ext cx="4335548" cy="2297550"/>
          </a:xfrm>
          <a:custGeom>
            <a:avLst/>
            <a:gdLst>
              <a:gd name="connsiteX0" fmla="*/ 0 w 4335548"/>
              <a:gd name="connsiteY0" fmla="*/ 0 h 2297550"/>
              <a:gd name="connsiteX1" fmla="*/ 498588 w 4335548"/>
              <a:gd name="connsiteY1" fmla="*/ 0 h 2297550"/>
              <a:gd name="connsiteX2" fmla="*/ 910465 w 4335548"/>
              <a:gd name="connsiteY2" fmla="*/ 0 h 2297550"/>
              <a:gd name="connsiteX3" fmla="*/ 1539120 w 4335548"/>
              <a:gd name="connsiteY3" fmla="*/ 0 h 2297550"/>
              <a:gd name="connsiteX4" fmla="*/ 2037708 w 4335548"/>
              <a:gd name="connsiteY4" fmla="*/ 0 h 2297550"/>
              <a:gd name="connsiteX5" fmla="*/ 2536296 w 4335548"/>
              <a:gd name="connsiteY5" fmla="*/ 0 h 2297550"/>
              <a:gd name="connsiteX6" fmla="*/ 3164950 w 4335548"/>
              <a:gd name="connsiteY6" fmla="*/ 0 h 2297550"/>
              <a:gd name="connsiteX7" fmla="*/ 3620183 w 4335548"/>
              <a:gd name="connsiteY7" fmla="*/ 0 h 2297550"/>
              <a:gd name="connsiteX8" fmla="*/ 4335548 w 4335548"/>
              <a:gd name="connsiteY8" fmla="*/ 0 h 2297550"/>
              <a:gd name="connsiteX9" fmla="*/ 4335548 w 4335548"/>
              <a:gd name="connsiteY9" fmla="*/ 516947 h 2297550"/>
              <a:gd name="connsiteX10" fmla="*/ 4335548 w 4335548"/>
              <a:gd name="connsiteY10" fmla="*/ 957309 h 2297550"/>
              <a:gd name="connsiteX11" fmla="*/ 4335548 w 4335548"/>
              <a:gd name="connsiteY11" fmla="*/ 1435963 h 2297550"/>
              <a:gd name="connsiteX12" fmla="*/ 4335548 w 4335548"/>
              <a:gd name="connsiteY12" fmla="*/ 1914617 h 2297550"/>
              <a:gd name="connsiteX13" fmla="*/ 3952615 w 4335548"/>
              <a:gd name="connsiteY13" fmla="*/ 2297550 h 2297550"/>
              <a:gd name="connsiteX14" fmla="*/ 3308903 w 4335548"/>
              <a:gd name="connsiteY14" fmla="*/ 2297550 h 2297550"/>
              <a:gd name="connsiteX15" fmla="*/ 2665192 w 4335548"/>
              <a:gd name="connsiteY15" fmla="*/ 2297550 h 2297550"/>
              <a:gd name="connsiteX16" fmla="*/ 2100533 w 4335548"/>
              <a:gd name="connsiteY16" fmla="*/ 2297550 h 2297550"/>
              <a:gd name="connsiteX17" fmla="*/ 1575399 w 4335548"/>
              <a:gd name="connsiteY17" fmla="*/ 2297550 h 2297550"/>
              <a:gd name="connsiteX18" fmla="*/ 1129319 w 4335548"/>
              <a:gd name="connsiteY18" fmla="*/ 2297550 h 2297550"/>
              <a:gd name="connsiteX19" fmla="*/ 643712 w 4335548"/>
              <a:gd name="connsiteY19" fmla="*/ 2297550 h 2297550"/>
              <a:gd name="connsiteX20" fmla="*/ 0 w 4335548"/>
              <a:gd name="connsiteY20" fmla="*/ 2297550 h 2297550"/>
              <a:gd name="connsiteX21" fmla="*/ 0 w 4335548"/>
              <a:gd name="connsiteY21" fmla="*/ 1746138 h 2297550"/>
              <a:gd name="connsiteX22" fmla="*/ 0 w 4335548"/>
              <a:gd name="connsiteY22" fmla="*/ 1217702 h 2297550"/>
              <a:gd name="connsiteX23" fmla="*/ 0 w 4335548"/>
              <a:gd name="connsiteY23" fmla="*/ 620339 h 2297550"/>
              <a:gd name="connsiteX24" fmla="*/ 0 w 4335548"/>
              <a:gd name="connsiteY24" fmla="*/ 0 h 2297550"/>
              <a:gd name="connsiteX0" fmla="*/ 3952615 w 4335548"/>
              <a:gd name="connsiteY0" fmla="*/ 2297550 h 2297550"/>
              <a:gd name="connsiteX1" fmla="*/ 4029202 w 4335548"/>
              <a:gd name="connsiteY1" fmla="*/ 1991204 h 2297550"/>
              <a:gd name="connsiteX2" fmla="*/ 4335548 w 4335548"/>
              <a:gd name="connsiteY2" fmla="*/ 1914617 h 2297550"/>
              <a:gd name="connsiteX3" fmla="*/ 3952615 w 4335548"/>
              <a:gd name="connsiteY3" fmla="*/ 2297550 h 2297550"/>
              <a:gd name="connsiteX0" fmla="*/ 3952615 w 4335548"/>
              <a:gd name="connsiteY0" fmla="*/ 2297550 h 2297550"/>
              <a:gd name="connsiteX1" fmla="*/ 4029202 w 4335548"/>
              <a:gd name="connsiteY1" fmla="*/ 1991204 h 2297550"/>
              <a:gd name="connsiteX2" fmla="*/ 4335548 w 4335548"/>
              <a:gd name="connsiteY2" fmla="*/ 1914617 h 2297550"/>
              <a:gd name="connsiteX3" fmla="*/ 3952615 w 4335548"/>
              <a:gd name="connsiteY3" fmla="*/ 2297550 h 2297550"/>
              <a:gd name="connsiteX4" fmla="*/ 3427482 w 4335548"/>
              <a:gd name="connsiteY4" fmla="*/ 2297550 h 2297550"/>
              <a:gd name="connsiteX5" fmla="*/ 2862823 w 4335548"/>
              <a:gd name="connsiteY5" fmla="*/ 2297550 h 2297550"/>
              <a:gd name="connsiteX6" fmla="*/ 2416742 w 4335548"/>
              <a:gd name="connsiteY6" fmla="*/ 2297550 h 2297550"/>
              <a:gd name="connsiteX7" fmla="*/ 1891609 w 4335548"/>
              <a:gd name="connsiteY7" fmla="*/ 2297550 h 2297550"/>
              <a:gd name="connsiteX8" fmla="*/ 1287423 w 4335548"/>
              <a:gd name="connsiteY8" fmla="*/ 2297550 h 2297550"/>
              <a:gd name="connsiteX9" fmla="*/ 801816 w 4335548"/>
              <a:gd name="connsiteY9" fmla="*/ 2297550 h 2297550"/>
              <a:gd name="connsiteX10" fmla="*/ 0 w 4335548"/>
              <a:gd name="connsiteY10" fmla="*/ 2297550 h 2297550"/>
              <a:gd name="connsiteX11" fmla="*/ 0 w 4335548"/>
              <a:gd name="connsiteY11" fmla="*/ 1677212 h 2297550"/>
              <a:gd name="connsiteX12" fmla="*/ 0 w 4335548"/>
              <a:gd name="connsiteY12" fmla="*/ 1056873 h 2297550"/>
              <a:gd name="connsiteX13" fmla="*/ 0 w 4335548"/>
              <a:gd name="connsiteY13" fmla="*/ 551412 h 2297550"/>
              <a:gd name="connsiteX14" fmla="*/ 0 w 4335548"/>
              <a:gd name="connsiteY14" fmla="*/ 0 h 2297550"/>
              <a:gd name="connsiteX15" fmla="*/ 455233 w 4335548"/>
              <a:gd name="connsiteY15" fmla="*/ 0 h 2297550"/>
              <a:gd name="connsiteX16" fmla="*/ 867110 w 4335548"/>
              <a:gd name="connsiteY16" fmla="*/ 0 h 2297550"/>
              <a:gd name="connsiteX17" fmla="*/ 1495764 w 4335548"/>
              <a:gd name="connsiteY17" fmla="*/ 0 h 2297550"/>
              <a:gd name="connsiteX18" fmla="*/ 2124419 w 4335548"/>
              <a:gd name="connsiteY18" fmla="*/ 0 h 2297550"/>
              <a:gd name="connsiteX19" fmla="*/ 2536296 w 4335548"/>
              <a:gd name="connsiteY19" fmla="*/ 0 h 2297550"/>
              <a:gd name="connsiteX20" fmla="*/ 3078239 w 4335548"/>
              <a:gd name="connsiteY20" fmla="*/ 0 h 2297550"/>
              <a:gd name="connsiteX21" fmla="*/ 3576827 w 4335548"/>
              <a:gd name="connsiteY21" fmla="*/ 0 h 2297550"/>
              <a:gd name="connsiteX22" fmla="*/ 4335548 w 4335548"/>
              <a:gd name="connsiteY22" fmla="*/ 0 h 2297550"/>
              <a:gd name="connsiteX23" fmla="*/ 4335548 w 4335548"/>
              <a:gd name="connsiteY23" fmla="*/ 459508 h 2297550"/>
              <a:gd name="connsiteX24" fmla="*/ 4335548 w 4335548"/>
              <a:gd name="connsiteY24" fmla="*/ 976455 h 2297550"/>
              <a:gd name="connsiteX25" fmla="*/ 4335548 w 4335548"/>
              <a:gd name="connsiteY25" fmla="*/ 1435963 h 2297550"/>
              <a:gd name="connsiteX26" fmla="*/ 4335548 w 4335548"/>
              <a:gd name="connsiteY26" fmla="*/ 1914617 h 22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35548" h="2297550" stroke="0" extrusionOk="0">
                <a:moveTo>
                  <a:pt x="0" y="0"/>
                </a:moveTo>
                <a:cubicBezTo>
                  <a:pt x="223269" y="-22595"/>
                  <a:pt x="317415" y="45956"/>
                  <a:pt x="498588" y="0"/>
                </a:cubicBezTo>
                <a:cubicBezTo>
                  <a:pt x="679761" y="-45956"/>
                  <a:pt x="763623" y="9213"/>
                  <a:pt x="910465" y="0"/>
                </a:cubicBezTo>
                <a:cubicBezTo>
                  <a:pt x="1057307" y="-9213"/>
                  <a:pt x="1282883" y="72544"/>
                  <a:pt x="1539120" y="0"/>
                </a:cubicBezTo>
                <a:cubicBezTo>
                  <a:pt x="1795358" y="-72544"/>
                  <a:pt x="1827530" y="39973"/>
                  <a:pt x="2037708" y="0"/>
                </a:cubicBezTo>
                <a:cubicBezTo>
                  <a:pt x="2247886" y="-39973"/>
                  <a:pt x="2350035" y="22338"/>
                  <a:pt x="2536296" y="0"/>
                </a:cubicBezTo>
                <a:cubicBezTo>
                  <a:pt x="2722557" y="-22338"/>
                  <a:pt x="2866865" y="14098"/>
                  <a:pt x="3164950" y="0"/>
                </a:cubicBezTo>
                <a:cubicBezTo>
                  <a:pt x="3463035" y="-14098"/>
                  <a:pt x="3495935" y="53626"/>
                  <a:pt x="3620183" y="0"/>
                </a:cubicBezTo>
                <a:cubicBezTo>
                  <a:pt x="3744431" y="-53626"/>
                  <a:pt x="3992561" y="22022"/>
                  <a:pt x="4335548" y="0"/>
                </a:cubicBezTo>
                <a:cubicBezTo>
                  <a:pt x="4389839" y="217116"/>
                  <a:pt x="4322573" y="265939"/>
                  <a:pt x="4335548" y="516947"/>
                </a:cubicBezTo>
                <a:cubicBezTo>
                  <a:pt x="4348523" y="767955"/>
                  <a:pt x="4317459" y="796397"/>
                  <a:pt x="4335548" y="957309"/>
                </a:cubicBezTo>
                <a:cubicBezTo>
                  <a:pt x="4353637" y="1118221"/>
                  <a:pt x="4307974" y="1206974"/>
                  <a:pt x="4335548" y="1435963"/>
                </a:cubicBezTo>
                <a:cubicBezTo>
                  <a:pt x="4363122" y="1664952"/>
                  <a:pt x="4306507" y="1696063"/>
                  <a:pt x="4335548" y="1914617"/>
                </a:cubicBezTo>
                <a:cubicBezTo>
                  <a:pt x="4205064" y="2049830"/>
                  <a:pt x="4025279" y="2186129"/>
                  <a:pt x="3952615" y="2297550"/>
                </a:cubicBezTo>
                <a:cubicBezTo>
                  <a:pt x="3771863" y="2317702"/>
                  <a:pt x="3501061" y="2244517"/>
                  <a:pt x="3308903" y="2297550"/>
                </a:cubicBezTo>
                <a:cubicBezTo>
                  <a:pt x="3116745" y="2350583"/>
                  <a:pt x="2861522" y="2291918"/>
                  <a:pt x="2665192" y="2297550"/>
                </a:cubicBezTo>
                <a:cubicBezTo>
                  <a:pt x="2468862" y="2303182"/>
                  <a:pt x="2355792" y="2251139"/>
                  <a:pt x="2100533" y="2297550"/>
                </a:cubicBezTo>
                <a:cubicBezTo>
                  <a:pt x="1845274" y="2343961"/>
                  <a:pt x="1815080" y="2279076"/>
                  <a:pt x="1575399" y="2297550"/>
                </a:cubicBezTo>
                <a:cubicBezTo>
                  <a:pt x="1335718" y="2316024"/>
                  <a:pt x="1265590" y="2286913"/>
                  <a:pt x="1129319" y="2297550"/>
                </a:cubicBezTo>
                <a:cubicBezTo>
                  <a:pt x="993048" y="2308187"/>
                  <a:pt x="778543" y="2265874"/>
                  <a:pt x="643712" y="2297550"/>
                </a:cubicBezTo>
                <a:cubicBezTo>
                  <a:pt x="508881" y="2329226"/>
                  <a:pt x="302326" y="2269416"/>
                  <a:pt x="0" y="2297550"/>
                </a:cubicBezTo>
                <a:cubicBezTo>
                  <a:pt x="-50504" y="2155244"/>
                  <a:pt x="57275" y="1997625"/>
                  <a:pt x="0" y="1746138"/>
                </a:cubicBezTo>
                <a:cubicBezTo>
                  <a:pt x="-57275" y="1494651"/>
                  <a:pt x="61220" y="1328034"/>
                  <a:pt x="0" y="1217702"/>
                </a:cubicBezTo>
                <a:cubicBezTo>
                  <a:pt x="-61220" y="1107370"/>
                  <a:pt x="63520" y="879202"/>
                  <a:pt x="0" y="620339"/>
                </a:cubicBezTo>
                <a:cubicBezTo>
                  <a:pt x="-63520" y="361476"/>
                  <a:pt x="1958" y="271767"/>
                  <a:pt x="0" y="0"/>
                </a:cubicBezTo>
                <a:close/>
              </a:path>
              <a:path w="4335548" h="2297550" fill="darkenLess" stroke="0" extrusionOk="0">
                <a:moveTo>
                  <a:pt x="3952615" y="2297550"/>
                </a:moveTo>
                <a:cubicBezTo>
                  <a:pt x="3980290" y="2155327"/>
                  <a:pt x="4040913" y="2075585"/>
                  <a:pt x="4029202" y="1991204"/>
                </a:cubicBezTo>
                <a:cubicBezTo>
                  <a:pt x="4106239" y="1952861"/>
                  <a:pt x="4215522" y="1964169"/>
                  <a:pt x="4335548" y="1914617"/>
                </a:cubicBezTo>
                <a:cubicBezTo>
                  <a:pt x="4173959" y="2128638"/>
                  <a:pt x="3991982" y="2175632"/>
                  <a:pt x="3952615" y="2297550"/>
                </a:cubicBezTo>
                <a:close/>
              </a:path>
              <a:path w="4335548" h="2297550" fill="none" extrusionOk="0">
                <a:moveTo>
                  <a:pt x="3952615" y="2297550"/>
                </a:moveTo>
                <a:cubicBezTo>
                  <a:pt x="3981478" y="2171666"/>
                  <a:pt x="4014662" y="2109617"/>
                  <a:pt x="4029202" y="1991204"/>
                </a:cubicBezTo>
                <a:cubicBezTo>
                  <a:pt x="4158258" y="1926642"/>
                  <a:pt x="4214691" y="1968805"/>
                  <a:pt x="4335548" y="1914617"/>
                </a:cubicBezTo>
                <a:cubicBezTo>
                  <a:pt x="4279861" y="2048882"/>
                  <a:pt x="4103904" y="2096081"/>
                  <a:pt x="3952615" y="2297550"/>
                </a:cubicBezTo>
                <a:cubicBezTo>
                  <a:pt x="3706779" y="2349098"/>
                  <a:pt x="3635262" y="2267520"/>
                  <a:pt x="3427482" y="2297550"/>
                </a:cubicBezTo>
                <a:cubicBezTo>
                  <a:pt x="3219702" y="2327580"/>
                  <a:pt x="3118697" y="2269651"/>
                  <a:pt x="2862823" y="2297550"/>
                </a:cubicBezTo>
                <a:cubicBezTo>
                  <a:pt x="2606949" y="2325449"/>
                  <a:pt x="2600418" y="2293686"/>
                  <a:pt x="2416742" y="2297550"/>
                </a:cubicBezTo>
                <a:cubicBezTo>
                  <a:pt x="2233066" y="2301414"/>
                  <a:pt x="2091961" y="2278950"/>
                  <a:pt x="1891609" y="2297550"/>
                </a:cubicBezTo>
                <a:cubicBezTo>
                  <a:pt x="1691257" y="2316150"/>
                  <a:pt x="1509641" y="2246964"/>
                  <a:pt x="1287423" y="2297550"/>
                </a:cubicBezTo>
                <a:cubicBezTo>
                  <a:pt x="1065205" y="2348136"/>
                  <a:pt x="1042441" y="2255704"/>
                  <a:pt x="801816" y="2297550"/>
                </a:cubicBezTo>
                <a:cubicBezTo>
                  <a:pt x="561191" y="2339396"/>
                  <a:pt x="231226" y="2258022"/>
                  <a:pt x="0" y="2297550"/>
                </a:cubicBezTo>
                <a:cubicBezTo>
                  <a:pt x="-28100" y="2069550"/>
                  <a:pt x="65809" y="1823758"/>
                  <a:pt x="0" y="1677212"/>
                </a:cubicBezTo>
                <a:cubicBezTo>
                  <a:pt x="-65809" y="1530666"/>
                  <a:pt x="69317" y="1358181"/>
                  <a:pt x="0" y="1056873"/>
                </a:cubicBezTo>
                <a:cubicBezTo>
                  <a:pt x="-69317" y="755565"/>
                  <a:pt x="5452" y="686920"/>
                  <a:pt x="0" y="551412"/>
                </a:cubicBezTo>
                <a:cubicBezTo>
                  <a:pt x="-5452" y="415904"/>
                  <a:pt x="47260" y="194959"/>
                  <a:pt x="0" y="0"/>
                </a:cubicBezTo>
                <a:cubicBezTo>
                  <a:pt x="105826" y="-14031"/>
                  <a:pt x="321982" y="48427"/>
                  <a:pt x="455233" y="0"/>
                </a:cubicBezTo>
                <a:cubicBezTo>
                  <a:pt x="588484" y="-48427"/>
                  <a:pt x="764179" y="19052"/>
                  <a:pt x="867110" y="0"/>
                </a:cubicBezTo>
                <a:cubicBezTo>
                  <a:pt x="970041" y="-19052"/>
                  <a:pt x="1251502" y="34036"/>
                  <a:pt x="1495764" y="0"/>
                </a:cubicBezTo>
                <a:cubicBezTo>
                  <a:pt x="1740026" y="-34036"/>
                  <a:pt x="1891333" y="24422"/>
                  <a:pt x="2124419" y="0"/>
                </a:cubicBezTo>
                <a:cubicBezTo>
                  <a:pt x="2357506" y="-24422"/>
                  <a:pt x="2453729" y="12955"/>
                  <a:pt x="2536296" y="0"/>
                </a:cubicBezTo>
                <a:cubicBezTo>
                  <a:pt x="2618863" y="-12955"/>
                  <a:pt x="2959465" y="26850"/>
                  <a:pt x="3078239" y="0"/>
                </a:cubicBezTo>
                <a:cubicBezTo>
                  <a:pt x="3197013" y="-26850"/>
                  <a:pt x="3329442" y="37200"/>
                  <a:pt x="3576827" y="0"/>
                </a:cubicBezTo>
                <a:cubicBezTo>
                  <a:pt x="3824212" y="-37200"/>
                  <a:pt x="4154439" y="38528"/>
                  <a:pt x="4335548" y="0"/>
                </a:cubicBezTo>
                <a:cubicBezTo>
                  <a:pt x="4388136" y="220144"/>
                  <a:pt x="4285769" y="296721"/>
                  <a:pt x="4335548" y="459508"/>
                </a:cubicBezTo>
                <a:cubicBezTo>
                  <a:pt x="4385327" y="622295"/>
                  <a:pt x="4320621" y="760020"/>
                  <a:pt x="4335548" y="976455"/>
                </a:cubicBezTo>
                <a:cubicBezTo>
                  <a:pt x="4350475" y="1192890"/>
                  <a:pt x="4313632" y="1241806"/>
                  <a:pt x="4335548" y="1435963"/>
                </a:cubicBezTo>
                <a:cubicBezTo>
                  <a:pt x="4357464" y="1630120"/>
                  <a:pt x="4282731" y="1728673"/>
                  <a:pt x="4335548" y="1914617"/>
                </a:cubicBezTo>
              </a:path>
              <a:path w="4335548" h="2297550" fill="none" stroke="0" extrusionOk="0">
                <a:moveTo>
                  <a:pt x="3952615" y="2297550"/>
                </a:moveTo>
                <a:cubicBezTo>
                  <a:pt x="3946088" y="2172242"/>
                  <a:pt x="4021601" y="2150522"/>
                  <a:pt x="4029202" y="1991204"/>
                </a:cubicBezTo>
                <a:cubicBezTo>
                  <a:pt x="4158794" y="1949867"/>
                  <a:pt x="4250818" y="1951964"/>
                  <a:pt x="4335548" y="1914617"/>
                </a:cubicBezTo>
                <a:cubicBezTo>
                  <a:pt x="4214089" y="2116611"/>
                  <a:pt x="4070812" y="2175301"/>
                  <a:pt x="3952615" y="2297550"/>
                </a:cubicBezTo>
                <a:cubicBezTo>
                  <a:pt x="3761888" y="2319905"/>
                  <a:pt x="3558844" y="2252230"/>
                  <a:pt x="3308903" y="2297550"/>
                </a:cubicBezTo>
                <a:cubicBezTo>
                  <a:pt x="3058962" y="2342870"/>
                  <a:pt x="2981333" y="2265690"/>
                  <a:pt x="2823296" y="2297550"/>
                </a:cubicBezTo>
                <a:cubicBezTo>
                  <a:pt x="2665259" y="2329410"/>
                  <a:pt x="2537464" y="2268406"/>
                  <a:pt x="2377216" y="2297550"/>
                </a:cubicBezTo>
                <a:cubicBezTo>
                  <a:pt x="2216968" y="2326694"/>
                  <a:pt x="2107870" y="2282640"/>
                  <a:pt x="1891609" y="2297550"/>
                </a:cubicBezTo>
                <a:cubicBezTo>
                  <a:pt x="1675348" y="2312460"/>
                  <a:pt x="1617342" y="2287808"/>
                  <a:pt x="1366475" y="2297550"/>
                </a:cubicBezTo>
                <a:cubicBezTo>
                  <a:pt x="1115608" y="2307292"/>
                  <a:pt x="953686" y="2270700"/>
                  <a:pt x="801816" y="2297550"/>
                </a:cubicBezTo>
                <a:cubicBezTo>
                  <a:pt x="649946" y="2324400"/>
                  <a:pt x="161867" y="2201669"/>
                  <a:pt x="0" y="2297550"/>
                </a:cubicBezTo>
                <a:cubicBezTo>
                  <a:pt x="-18360" y="2060965"/>
                  <a:pt x="44154" y="1954020"/>
                  <a:pt x="0" y="1677212"/>
                </a:cubicBezTo>
                <a:cubicBezTo>
                  <a:pt x="-44154" y="1400404"/>
                  <a:pt x="52987" y="1287821"/>
                  <a:pt x="0" y="1102824"/>
                </a:cubicBezTo>
                <a:cubicBezTo>
                  <a:pt x="-52987" y="917827"/>
                  <a:pt x="29638" y="655690"/>
                  <a:pt x="0" y="528437"/>
                </a:cubicBezTo>
                <a:cubicBezTo>
                  <a:pt x="-29638" y="401184"/>
                  <a:pt x="30337" y="126809"/>
                  <a:pt x="0" y="0"/>
                </a:cubicBezTo>
                <a:cubicBezTo>
                  <a:pt x="231326" y="-1720"/>
                  <a:pt x="408320" y="56097"/>
                  <a:pt x="541944" y="0"/>
                </a:cubicBezTo>
                <a:cubicBezTo>
                  <a:pt x="675568" y="-56097"/>
                  <a:pt x="864401" y="19985"/>
                  <a:pt x="1040532" y="0"/>
                </a:cubicBezTo>
                <a:cubicBezTo>
                  <a:pt x="1216663" y="-19985"/>
                  <a:pt x="1317704" y="13386"/>
                  <a:pt x="1582475" y="0"/>
                </a:cubicBezTo>
                <a:cubicBezTo>
                  <a:pt x="1847246" y="-13386"/>
                  <a:pt x="1991341" y="35219"/>
                  <a:pt x="2167774" y="0"/>
                </a:cubicBezTo>
                <a:cubicBezTo>
                  <a:pt x="2344207" y="-35219"/>
                  <a:pt x="2614289" y="5856"/>
                  <a:pt x="2753073" y="0"/>
                </a:cubicBezTo>
                <a:cubicBezTo>
                  <a:pt x="2891857" y="-5856"/>
                  <a:pt x="3057325" y="11663"/>
                  <a:pt x="3338372" y="0"/>
                </a:cubicBezTo>
                <a:cubicBezTo>
                  <a:pt x="3619419" y="-11663"/>
                  <a:pt x="3960981" y="80335"/>
                  <a:pt x="4335548" y="0"/>
                </a:cubicBezTo>
                <a:cubicBezTo>
                  <a:pt x="4354393" y="187256"/>
                  <a:pt x="4333915" y="324549"/>
                  <a:pt x="4335548" y="478654"/>
                </a:cubicBezTo>
                <a:cubicBezTo>
                  <a:pt x="4337181" y="632759"/>
                  <a:pt x="4291819" y="765431"/>
                  <a:pt x="4335548" y="957309"/>
                </a:cubicBezTo>
                <a:cubicBezTo>
                  <a:pt x="4379277" y="1149187"/>
                  <a:pt x="4309907" y="1209433"/>
                  <a:pt x="4335548" y="1455109"/>
                </a:cubicBezTo>
                <a:cubicBezTo>
                  <a:pt x="4361189" y="1700785"/>
                  <a:pt x="4290022" y="1743370"/>
                  <a:pt x="4335548" y="1914617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Large Language Models (LLM)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support multiple categories of usage and are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trained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 on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enormous amounts of data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such as information from the internet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C2A90BA-7A1F-E849-2BB3-5C4AC3BA763C}"/>
              </a:ext>
            </a:extLst>
          </p:cNvPr>
          <p:cNvCxnSpPr>
            <a:cxnSpLocks/>
            <a:stCxn id="5" idx="5"/>
            <a:endCxn id="7" idx="1"/>
          </p:cNvCxnSpPr>
          <p:nvPr/>
        </p:nvCxnSpPr>
        <p:spPr>
          <a:xfrm flipV="1">
            <a:off x="2585800" y="1868745"/>
            <a:ext cx="1770070" cy="75765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World outline">
            <a:extLst>
              <a:ext uri="{FF2B5EF4-FFF2-40B4-BE49-F238E27FC236}">
                <a16:creationId xmlns:a16="http://schemas.microsoft.com/office/drawing/2014/main" id="{46630E9A-4E5B-475E-F1DE-1BF192CB8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5207" y="3192013"/>
            <a:ext cx="1846368" cy="1846368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4CE726C-A58C-194D-63EE-C08ABFD67191}"/>
              </a:ext>
            </a:extLst>
          </p:cNvPr>
          <p:cNvCxnSpPr>
            <a:cxnSpLocks/>
          </p:cNvCxnSpPr>
          <p:nvPr/>
        </p:nvCxnSpPr>
        <p:spPr>
          <a:xfrm>
            <a:off x="2443942" y="3379744"/>
            <a:ext cx="2851265" cy="7422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764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19</a:t>
            </a:fld>
            <a:endParaRPr>
              <a:solidFill>
                <a:schemeClr val="bg1"/>
              </a:solidFill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16200000" flipH="1">
            <a:off x="3462745" y="2524163"/>
            <a:ext cx="650634" cy="9282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393933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Can I use existing models?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2874325" y="2895893"/>
            <a:ext cx="1697675" cy="890501"/>
          </a:xfrm>
          <a:custGeom>
            <a:avLst/>
            <a:gdLst>
              <a:gd name="connsiteX0" fmla="*/ 0 w 1697675"/>
              <a:gd name="connsiteY0" fmla="*/ 222625 h 890501"/>
              <a:gd name="connsiteX1" fmla="*/ 1475050 w 1697675"/>
              <a:gd name="connsiteY1" fmla="*/ 222625 h 890501"/>
              <a:gd name="connsiteX2" fmla="*/ 1475050 w 1697675"/>
              <a:gd name="connsiteY2" fmla="*/ 890501 h 890501"/>
              <a:gd name="connsiteX3" fmla="*/ 0 w 1697675"/>
              <a:gd name="connsiteY3" fmla="*/ 890501 h 890501"/>
              <a:gd name="connsiteX4" fmla="*/ 0 w 1697675"/>
              <a:gd name="connsiteY4" fmla="*/ 222625 h 890501"/>
              <a:gd name="connsiteX0" fmla="*/ 1475050 w 1697675"/>
              <a:gd name="connsiteY0" fmla="*/ 222625 h 890501"/>
              <a:gd name="connsiteX1" fmla="*/ 1697675 w 1697675"/>
              <a:gd name="connsiteY1" fmla="*/ 0 h 890501"/>
              <a:gd name="connsiteX2" fmla="*/ 1697675 w 1697675"/>
              <a:gd name="connsiteY2" fmla="*/ 667876 h 890501"/>
              <a:gd name="connsiteX3" fmla="*/ 1475050 w 1697675"/>
              <a:gd name="connsiteY3" fmla="*/ 890501 h 890501"/>
              <a:gd name="connsiteX4" fmla="*/ 1475050 w 1697675"/>
              <a:gd name="connsiteY4" fmla="*/ 222625 h 890501"/>
              <a:gd name="connsiteX0" fmla="*/ 0 w 1697675"/>
              <a:gd name="connsiteY0" fmla="*/ 222625 h 890501"/>
              <a:gd name="connsiteX1" fmla="*/ 222625 w 1697675"/>
              <a:gd name="connsiteY1" fmla="*/ 0 h 890501"/>
              <a:gd name="connsiteX2" fmla="*/ 1697675 w 1697675"/>
              <a:gd name="connsiteY2" fmla="*/ 0 h 890501"/>
              <a:gd name="connsiteX3" fmla="*/ 1475050 w 1697675"/>
              <a:gd name="connsiteY3" fmla="*/ 222625 h 890501"/>
              <a:gd name="connsiteX4" fmla="*/ 0 w 1697675"/>
              <a:gd name="connsiteY4" fmla="*/ 222625 h 890501"/>
              <a:gd name="connsiteX0" fmla="*/ 0 w 1697675"/>
              <a:gd name="connsiteY0" fmla="*/ 222625 h 890501"/>
              <a:gd name="connsiteX1" fmla="*/ 222625 w 1697675"/>
              <a:gd name="connsiteY1" fmla="*/ 0 h 890501"/>
              <a:gd name="connsiteX2" fmla="*/ 1697675 w 1697675"/>
              <a:gd name="connsiteY2" fmla="*/ 0 h 890501"/>
              <a:gd name="connsiteX3" fmla="*/ 1697675 w 1697675"/>
              <a:gd name="connsiteY3" fmla="*/ 667876 h 890501"/>
              <a:gd name="connsiteX4" fmla="*/ 1475050 w 1697675"/>
              <a:gd name="connsiteY4" fmla="*/ 890501 h 890501"/>
              <a:gd name="connsiteX5" fmla="*/ 0 w 1697675"/>
              <a:gd name="connsiteY5" fmla="*/ 890501 h 890501"/>
              <a:gd name="connsiteX6" fmla="*/ 0 w 1697675"/>
              <a:gd name="connsiteY6" fmla="*/ 222625 h 890501"/>
              <a:gd name="connsiteX7" fmla="*/ 0 w 1697675"/>
              <a:gd name="connsiteY7" fmla="*/ 222625 h 890501"/>
              <a:gd name="connsiteX8" fmla="*/ 1475050 w 1697675"/>
              <a:gd name="connsiteY8" fmla="*/ 222625 h 890501"/>
              <a:gd name="connsiteX9" fmla="*/ 1697675 w 1697675"/>
              <a:gd name="connsiteY9" fmla="*/ 0 h 890501"/>
              <a:gd name="connsiteX10" fmla="*/ 1475050 w 1697675"/>
              <a:gd name="connsiteY10" fmla="*/ 222625 h 890501"/>
              <a:gd name="connsiteX11" fmla="*/ 1475050 w 1697675"/>
              <a:gd name="connsiteY11" fmla="*/ 890501 h 89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97675" h="890501" stroke="0" extrusionOk="0">
                <a:moveTo>
                  <a:pt x="0" y="222625"/>
                </a:moveTo>
                <a:cubicBezTo>
                  <a:pt x="715399" y="211725"/>
                  <a:pt x="1014086" y="158528"/>
                  <a:pt x="1475050" y="222625"/>
                </a:cubicBezTo>
                <a:cubicBezTo>
                  <a:pt x="1427826" y="457645"/>
                  <a:pt x="1492088" y="679183"/>
                  <a:pt x="1475050" y="890501"/>
                </a:cubicBezTo>
                <a:cubicBezTo>
                  <a:pt x="1100123" y="967241"/>
                  <a:pt x="167917" y="815648"/>
                  <a:pt x="0" y="890501"/>
                </a:cubicBezTo>
                <a:cubicBezTo>
                  <a:pt x="50548" y="812336"/>
                  <a:pt x="-51998" y="294940"/>
                  <a:pt x="0" y="222625"/>
                </a:cubicBezTo>
                <a:close/>
              </a:path>
              <a:path w="1697675" h="890501" fill="darkenLess" stroke="0" extrusionOk="0">
                <a:moveTo>
                  <a:pt x="1475050" y="222625"/>
                </a:moveTo>
                <a:cubicBezTo>
                  <a:pt x="1505497" y="201893"/>
                  <a:pt x="1658688" y="56761"/>
                  <a:pt x="1697675" y="0"/>
                </a:cubicBezTo>
                <a:cubicBezTo>
                  <a:pt x="1672935" y="184397"/>
                  <a:pt x="1683502" y="498732"/>
                  <a:pt x="1697675" y="667876"/>
                </a:cubicBezTo>
                <a:cubicBezTo>
                  <a:pt x="1632420" y="709088"/>
                  <a:pt x="1554325" y="794831"/>
                  <a:pt x="1475050" y="890501"/>
                </a:cubicBezTo>
                <a:cubicBezTo>
                  <a:pt x="1487543" y="598964"/>
                  <a:pt x="1439475" y="302698"/>
                  <a:pt x="1475050" y="222625"/>
                </a:cubicBezTo>
                <a:close/>
              </a:path>
              <a:path w="1697675" h="890501" fill="lightenLess" stroke="0" extrusionOk="0">
                <a:moveTo>
                  <a:pt x="0" y="222625"/>
                </a:moveTo>
                <a:cubicBezTo>
                  <a:pt x="89743" y="141989"/>
                  <a:pt x="148231" y="87726"/>
                  <a:pt x="222625" y="0"/>
                </a:cubicBezTo>
                <a:cubicBezTo>
                  <a:pt x="957356" y="-127408"/>
                  <a:pt x="1212223" y="-76644"/>
                  <a:pt x="1697675" y="0"/>
                </a:cubicBezTo>
                <a:cubicBezTo>
                  <a:pt x="1588800" y="82517"/>
                  <a:pt x="1529710" y="163107"/>
                  <a:pt x="1475050" y="222625"/>
                </a:cubicBezTo>
                <a:cubicBezTo>
                  <a:pt x="1273146" y="204091"/>
                  <a:pt x="266252" y="177406"/>
                  <a:pt x="0" y="222625"/>
                </a:cubicBezTo>
                <a:close/>
              </a:path>
              <a:path w="1697675" h="890501" fill="none" extrusionOk="0">
                <a:moveTo>
                  <a:pt x="0" y="222625"/>
                </a:moveTo>
                <a:cubicBezTo>
                  <a:pt x="104481" y="148015"/>
                  <a:pt x="163258" y="21230"/>
                  <a:pt x="222625" y="0"/>
                </a:cubicBezTo>
                <a:cubicBezTo>
                  <a:pt x="628431" y="-94982"/>
                  <a:pt x="1099939" y="101811"/>
                  <a:pt x="1697675" y="0"/>
                </a:cubicBezTo>
                <a:cubicBezTo>
                  <a:pt x="1686551" y="146811"/>
                  <a:pt x="1738966" y="402274"/>
                  <a:pt x="1697675" y="667876"/>
                </a:cubicBezTo>
                <a:cubicBezTo>
                  <a:pt x="1648370" y="711354"/>
                  <a:pt x="1508807" y="869055"/>
                  <a:pt x="1475050" y="890501"/>
                </a:cubicBezTo>
                <a:cubicBezTo>
                  <a:pt x="1053201" y="873924"/>
                  <a:pt x="408938" y="902394"/>
                  <a:pt x="0" y="890501"/>
                </a:cubicBezTo>
                <a:cubicBezTo>
                  <a:pt x="-2511" y="805560"/>
                  <a:pt x="7598" y="338074"/>
                  <a:pt x="0" y="222625"/>
                </a:cubicBezTo>
                <a:close/>
                <a:moveTo>
                  <a:pt x="0" y="222625"/>
                </a:moveTo>
                <a:cubicBezTo>
                  <a:pt x="310714" y="271678"/>
                  <a:pt x="1241252" y="293898"/>
                  <a:pt x="1475050" y="222625"/>
                </a:cubicBezTo>
                <a:cubicBezTo>
                  <a:pt x="1554031" y="112930"/>
                  <a:pt x="1612000" y="61854"/>
                  <a:pt x="1697675" y="0"/>
                </a:cubicBezTo>
                <a:moveTo>
                  <a:pt x="1475050" y="222625"/>
                </a:moveTo>
                <a:cubicBezTo>
                  <a:pt x="1485762" y="536769"/>
                  <a:pt x="1429414" y="625767"/>
                  <a:pt x="1475050" y="890501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Model(s)</a:t>
            </a:r>
          </a:p>
          <a:p>
            <a:pPr algn="ctr"/>
            <a:r>
              <a:rPr lang="en" sz="2000" b="1" i="1" dirty="0">
                <a:solidFill>
                  <a:schemeClr val="accent6"/>
                </a:solidFill>
                <a:latin typeface="Chalkduster" panose="03050602040202020205" pitchFamily="66" charset="77"/>
                <a:sym typeface="Manrope"/>
              </a:rPr>
              <a:t>FREE!</a:t>
            </a:r>
            <a:endParaRPr lang="en-US" sz="2000" dirty="0">
              <a:latin typeface="Chalkduster" panose="03050602040202020205" pitchFamily="66" charset="77"/>
            </a:endParaRP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3F3D7794-87FD-6624-6FA0-9819F9257900}"/>
              </a:ext>
            </a:extLst>
          </p:cNvPr>
          <p:cNvSpPr/>
          <p:nvPr/>
        </p:nvSpPr>
        <p:spPr>
          <a:xfrm>
            <a:off x="4981143" y="1979701"/>
            <a:ext cx="3703987" cy="1953491"/>
          </a:xfrm>
          <a:custGeom>
            <a:avLst/>
            <a:gdLst>
              <a:gd name="connsiteX0" fmla="*/ 0 w 3703987"/>
              <a:gd name="connsiteY0" fmla="*/ 0 h 1953491"/>
              <a:gd name="connsiteX1" fmla="*/ 580291 w 3703987"/>
              <a:gd name="connsiteY1" fmla="*/ 0 h 1953491"/>
              <a:gd name="connsiteX2" fmla="*/ 1086503 w 3703987"/>
              <a:gd name="connsiteY2" fmla="*/ 0 h 1953491"/>
              <a:gd name="connsiteX3" fmla="*/ 1777914 w 3703987"/>
              <a:gd name="connsiteY3" fmla="*/ 0 h 1953491"/>
              <a:gd name="connsiteX4" fmla="*/ 2358205 w 3703987"/>
              <a:gd name="connsiteY4" fmla="*/ 0 h 1953491"/>
              <a:gd name="connsiteX5" fmla="*/ 2938496 w 3703987"/>
              <a:gd name="connsiteY5" fmla="*/ 0 h 1953491"/>
              <a:gd name="connsiteX6" fmla="*/ 3703987 w 3703987"/>
              <a:gd name="connsiteY6" fmla="*/ 0 h 1953491"/>
              <a:gd name="connsiteX7" fmla="*/ 3703987 w 3703987"/>
              <a:gd name="connsiteY7" fmla="*/ 510076 h 1953491"/>
              <a:gd name="connsiteX8" fmla="*/ 3703987 w 3703987"/>
              <a:gd name="connsiteY8" fmla="*/ 1052711 h 1953491"/>
              <a:gd name="connsiteX9" fmla="*/ 3703987 w 3703987"/>
              <a:gd name="connsiteY9" fmla="*/ 1627903 h 1953491"/>
              <a:gd name="connsiteX10" fmla="*/ 3378399 w 3703987"/>
              <a:gd name="connsiteY10" fmla="*/ 1953491 h 1953491"/>
              <a:gd name="connsiteX11" fmla="*/ 2702719 w 3703987"/>
              <a:gd name="connsiteY11" fmla="*/ 1953491 h 1953491"/>
              <a:gd name="connsiteX12" fmla="*/ 1993255 w 3703987"/>
              <a:gd name="connsiteY12" fmla="*/ 1953491 h 1953491"/>
              <a:gd name="connsiteX13" fmla="*/ 1351360 w 3703987"/>
              <a:gd name="connsiteY13" fmla="*/ 1953491 h 1953491"/>
              <a:gd name="connsiteX14" fmla="*/ 608112 w 3703987"/>
              <a:gd name="connsiteY14" fmla="*/ 1953491 h 1953491"/>
              <a:gd name="connsiteX15" fmla="*/ 0 w 3703987"/>
              <a:gd name="connsiteY15" fmla="*/ 1953491 h 1953491"/>
              <a:gd name="connsiteX16" fmla="*/ 0 w 3703987"/>
              <a:gd name="connsiteY16" fmla="*/ 1302327 h 1953491"/>
              <a:gd name="connsiteX17" fmla="*/ 0 w 3703987"/>
              <a:gd name="connsiteY17" fmla="*/ 631629 h 1953491"/>
              <a:gd name="connsiteX18" fmla="*/ 0 w 3703987"/>
              <a:gd name="connsiteY18" fmla="*/ 0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4" fmla="*/ 2635151 w 3703987"/>
              <a:gd name="connsiteY4" fmla="*/ 1953491 h 1953491"/>
              <a:gd name="connsiteX5" fmla="*/ 1925687 w 3703987"/>
              <a:gd name="connsiteY5" fmla="*/ 1953491 h 1953491"/>
              <a:gd name="connsiteX6" fmla="*/ 1317576 w 3703987"/>
              <a:gd name="connsiteY6" fmla="*/ 1953491 h 1953491"/>
              <a:gd name="connsiteX7" fmla="*/ 0 w 3703987"/>
              <a:gd name="connsiteY7" fmla="*/ 1953491 h 1953491"/>
              <a:gd name="connsiteX8" fmla="*/ 0 w 3703987"/>
              <a:gd name="connsiteY8" fmla="*/ 1302327 h 1953491"/>
              <a:gd name="connsiteX9" fmla="*/ 0 w 3703987"/>
              <a:gd name="connsiteY9" fmla="*/ 709768 h 1953491"/>
              <a:gd name="connsiteX10" fmla="*/ 0 w 3703987"/>
              <a:gd name="connsiteY10" fmla="*/ 0 h 1953491"/>
              <a:gd name="connsiteX11" fmla="*/ 506212 w 3703987"/>
              <a:gd name="connsiteY11" fmla="*/ 0 h 1953491"/>
              <a:gd name="connsiteX12" fmla="*/ 1160583 w 3703987"/>
              <a:gd name="connsiteY12" fmla="*/ 0 h 1953491"/>
              <a:gd name="connsiteX13" fmla="*/ 1740874 w 3703987"/>
              <a:gd name="connsiteY13" fmla="*/ 0 h 1953491"/>
              <a:gd name="connsiteX14" fmla="*/ 2284125 w 3703987"/>
              <a:gd name="connsiteY14" fmla="*/ 0 h 1953491"/>
              <a:gd name="connsiteX15" fmla="*/ 2790337 w 3703987"/>
              <a:gd name="connsiteY15" fmla="*/ 0 h 1953491"/>
              <a:gd name="connsiteX16" fmla="*/ 3703987 w 3703987"/>
              <a:gd name="connsiteY16" fmla="*/ 0 h 1953491"/>
              <a:gd name="connsiteX17" fmla="*/ 3703987 w 3703987"/>
              <a:gd name="connsiteY17" fmla="*/ 510076 h 1953491"/>
              <a:gd name="connsiteX18" fmla="*/ 3703987 w 3703987"/>
              <a:gd name="connsiteY18" fmla="*/ 1020153 h 1953491"/>
              <a:gd name="connsiteX19" fmla="*/ 3703987 w 3703987"/>
              <a:gd name="connsiteY19" fmla="*/ 1627903 h 195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03987" h="1953491" stroke="0" extrusionOk="0">
                <a:moveTo>
                  <a:pt x="0" y="0"/>
                </a:moveTo>
                <a:cubicBezTo>
                  <a:pt x="173857" y="26588"/>
                  <a:pt x="311321" y="1144"/>
                  <a:pt x="580291" y="0"/>
                </a:cubicBezTo>
                <a:cubicBezTo>
                  <a:pt x="849261" y="-1144"/>
                  <a:pt x="846766" y="-22111"/>
                  <a:pt x="1086503" y="0"/>
                </a:cubicBezTo>
                <a:cubicBezTo>
                  <a:pt x="1326240" y="22111"/>
                  <a:pt x="1563699" y="28699"/>
                  <a:pt x="1777914" y="0"/>
                </a:cubicBezTo>
                <a:cubicBezTo>
                  <a:pt x="1992129" y="-28699"/>
                  <a:pt x="2218939" y="-16556"/>
                  <a:pt x="2358205" y="0"/>
                </a:cubicBezTo>
                <a:cubicBezTo>
                  <a:pt x="2497471" y="16556"/>
                  <a:pt x="2649814" y="-1019"/>
                  <a:pt x="2938496" y="0"/>
                </a:cubicBezTo>
                <a:cubicBezTo>
                  <a:pt x="3227178" y="1019"/>
                  <a:pt x="3321788" y="-26864"/>
                  <a:pt x="3703987" y="0"/>
                </a:cubicBezTo>
                <a:cubicBezTo>
                  <a:pt x="3703896" y="192213"/>
                  <a:pt x="3693231" y="259306"/>
                  <a:pt x="3703987" y="510076"/>
                </a:cubicBezTo>
                <a:cubicBezTo>
                  <a:pt x="3714743" y="760846"/>
                  <a:pt x="3695604" y="789299"/>
                  <a:pt x="3703987" y="1052711"/>
                </a:cubicBezTo>
                <a:cubicBezTo>
                  <a:pt x="3712370" y="1316123"/>
                  <a:pt x="3693663" y="1443111"/>
                  <a:pt x="3703987" y="1627903"/>
                </a:cubicBezTo>
                <a:cubicBezTo>
                  <a:pt x="3620175" y="1718304"/>
                  <a:pt x="3500415" y="1822019"/>
                  <a:pt x="3378399" y="1953491"/>
                </a:cubicBezTo>
                <a:cubicBezTo>
                  <a:pt x="3082209" y="1930425"/>
                  <a:pt x="2962875" y="1933265"/>
                  <a:pt x="2702719" y="1953491"/>
                </a:cubicBezTo>
                <a:cubicBezTo>
                  <a:pt x="2442563" y="1973717"/>
                  <a:pt x="2305691" y="1982530"/>
                  <a:pt x="1993255" y="1953491"/>
                </a:cubicBezTo>
                <a:cubicBezTo>
                  <a:pt x="1680819" y="1924452"/>
                  <a:pt x="1617863" y="1963884"/>
                  <a:pt x="1351360" y="1953491"/>
                </a:cubicBezTo>
                <a:cubicBezTo>
                  <a:pt x="1084858" y="1943098"/>
                  <a:pt x="936871" y="1968818"/>
                  <a:pt x="608112" y="1953491"/>
                </a:cubicBezTo>
                <a:cubicBezTo>
                  <a:pt x="279353" y="1938164"/>
                  <a:pt x="190379" y="1966908"/>
                  <a:pt x="0" y="1953491"/>
                </a:cubicBezTo>
                <a:cubicBezTo>
                  <a:pt x="-25905" y="1809084"/>
                  <a:pt x="-12447" y="1479735"/>
                  <a:pt x="0" y="1302327"/>
                </a:cubicBezTo>
                <a:cubicBezTo>
                  <a:pt x="12447" y="1124919"/>
                  <a:pt x="-26772" y="817828"/>
                  <a:pt x="0" y="631629"/>
                </a:cubicBezTo>
                <a:cubicBezTo>
                  <a:pt x="26772" y="445430"/>
                  <a:pt x="17858" y="232264"/>
                  <a:pt x="0" y="0"/>
                </a:cubicBezTo>
                <a:close/>
              </a:path>
              <a:path w="3703987" h="1953491" fill="darkenLess" stroke="0" extrusionOk="0">
                <a:moveTo>
                  <a:pt x="3378399" y="1953491"/>
                </a:moveTo>
                <a:cubicBezTo>
                  <a:pt x="3383750" y="1880526"/>
                  <a:pt x="3412064" y="1799189"/>
                  <a:pt x="3443516" y="1693020"/>
                </a:cubicBezTo>
                <a:cubicBezTo>
                  <a:pt x="3551337" y="1659663"/>
                  <a:pt x="3590074" y="1660708"/>
                  <a:pt x="3703987" y="1627903"/>
                </a:cubicBezTo>
                <a:cubicBezTo>
                  <a:pt x="3596088" y="1719232"/>
                  <a:pt x="3522315" y="1805238"/>
                  <a:pt x="3378399" y="1953491"/>
                </a:cubicBezTo>
                <a:close/>
              </a:path>
              <a:path w="3703987" h="1953491" fill="none" extrusionOk="0">
                <a:moveTo>
                  <a:pt x="3378399" y="1953491"/>
                </a:moveTo>
                <a:cubicBezTo>
                  <a:pt x="3383381" y="1884506"/>
                  <a:pt x="3401136" y="1819586"/>
                  <a:pt x="3443516" y="1693020"/>
                </a:cubicBezTo>
                <a:cubicBezTo>
                  <a:pt x="3557507" y="1672878"/>
                  <a:pt x="3628099" y="1655728"/>
                  <a:pt x="3703987" y="1627903"/>
                </a:cubicBezTo>
                <a:cubicBezTo>
                  <a:pt x="3576814" y="1783606"/>
                  <a:pt x="3481417" y="1864036"/>
                  <a:pt x="3378399" y="1953491"/>
                </a:cubicBezTo>
                <a:cubicBezTo>
                  <a:pt x="3116798" y="1920383"/>
                  <a:pt x="2863331" y="1987570"/>
                  <a:pt x="2635151" y="1953491"/>
                </a:cubicBezTo>
                <a:cubicBezTo>
                  <a:pt x="2406971" y="1919412"/>
                  <a:pt x="2194882" y="1926959"/>
                  <a:pt x="1925687" y="1953491"/>
                </a:cubicBezTo>
                <a:cubicBezTo>
                  <a:pt x="1656492" y="1980023"/>
                  <a:pt x="1529092" y="1939642"/>
                  <a:pt x="1317576" y="1953491"/>
                </a:cubicBezTo>
                <a:cubicBezTo>
                  <a:pt x="1106060" y="1967340"/>
                  <a:pt x="524332" y="1891052"/>
                  <a:pt x="0" y="1953491"/>
                </a:cubicBezTo>
                <a:cubicBezTo>
                  <a:pt x="-12932" y="1737509"/>
                  <a:pt x="3418" y="1481879"/>
                  <a:pt x="0" y="1302327"/>
                </a:cubicBezTo>
                <a:cubicBezTo>
                  <a:pt x="-3418" y="1122775"/>
                  <a:pt x="5777" y="967890"/>
                  <a:pt x="0" y="709768"/>
                </a:cubicBezTo>
                <a:cubicBezTo>
                  <a:pt x="-5777" y="451646"/>
                  <a:pt x="-34779" y="183923"/>
                  <a:pt x="0" y="0"/>
                </a:cubicBezTo>
                <a:cubicBezTo>
                  <a:pt x="168398" y="-13278"/>
                  <a:pt x="356529" y="-21031"/>
                  <a:pt x="506212" y="0"/>
                </a:cubicBezTo>
                <a:cubicBezTo>
                  <a:pt x="655895" y="21031"/>
                  <a:pt x="885456" y="-1714"/>
                  <a:pt x="1160583" y="0"/>
                </a:cubicBezTo>
                <a:cubicBezTo>
                  <a:pt x="1435710" y="1714"/>
                  <a:pt x="1483172" y="7681"/>
                  <a:pt x="1740874" y="0"/>
                </a:cubicBezTo>
                <a:cubicBezTo>
                  <a:pt x="1998576" y="-7681"/>
                  <a:pt x="2142771" y="13457"/>
                  <a:pt x="2284125" y="0"/>
                </a:cubicBezTo>
                <a:cubicBezTo>
                  <a:pt x="2425479" y="-13457"/>
                  <a:pt x="2559854" y="-3326"/>
                  <a:pt x="2790337" y="0"/>
                </a:cubicBezTo>
                <a:cubicBezTo>
                  <a:pt x="3020820" y="3326"/>
                  <a:pt x="3305330" y="-29670"/>
                  <a:pt x="3703987" y="0"/>
                </a:cubicBezTo>
                <a:cubicBezTo>
                  <a:pt x="3717460" y="174832"/>
                  <a:pt x="3692823" y="285892"/>
                  <a:pt x="3703987" y="510076"/>
                </a:cubicBezTo>
                <a:cubicBezTo>
                  <a:pt x="3715151" y="734260"/>
                  <a:pt x="3711223" y="880539"/>
                  <a:pt x="3703987" y="1020153"/>
                </a:cubicBezTo>
                <a:cubicBezTo>
                  <a:pt x="3696751" y="1159767"/>
                  <a:pt x="3724723" y="1500832"/>
                  <a:pt x="3703987" y="1627903"/>
                </a:cubicBezTo>
              </a:path>
              <a:path w="3703987" h="1953491" fill="none" stroke="0" extrusionOk="0">
                <a:moveTo>
                  <a:pt x="3378399" y="1953491"/>
                </a:moveTo>
                <a:cubicBezTo>
                  <a:pt x="3389410" y="1859499"/>
                  <a:pt x="3408537" y="1800441"/>
                  <a:pt x="3443516" y="1693020"/>
                </a:cubicBezTo>
                <a:cubicBezTo>
                  <a:pt x="3559179" y="1677704"/>
                  <a:pt x="3591088" y="1646004"/>
                  <a:pt x="3703987" y="1627903"/>
                </a:cubicBezTo>
                <a:cubicBezTo>
                  <a:pt x="3559348" y="1760947"/>
                  <a:pt x="3517828" y="1786895"/>
                  <a:pt x="3378399" y="1953491"/>
                </a:cubicBezTo>
                <a:cubicBezTo>
                  <a:pt x="3166906" y="1967311"/>
                  <a:pt x="2909931" y="1959988"/>
                  <a:pt x="2736503" y="1953491"/>
                </a:cubicBezTo>
                <a:cubicBezTo>
                  <a:pt x="2563075" y="1946994"/>
                  <a:pt x="2316824" y="1952455"/>
                  <a:pt x="2162175" y="1953491"/>
                </a:cubicBezTo>
                <a:cubicBezTo>
                  <a:pt x="2007526" y="1954527"/>
                  <a:pt x="1737485" y="1961170"/>
                  <a:pt x="1452712" y="1953491"/>
                </a:cubicBezTo>
                <a:cubicBezTo>
                  <a:pt x="1167939" y="1945812"/>
                  <a:pt x="1018587" y="1956975"/>
                  <a:pt x="844600" y="1953491"/>
                </a:cubicBezTo>
                <a:cubicBezTo>
                  <a:pt x="670613" y="1950007"/>
                  <a:pt x="271209" y="1952236"/>
                  <a:pt x="0" y="1953491"/>
                </a:cubicBezTo>
                <a:cubicBezTo>
                  <a:pt x="-3988" y="1784142"/>
                  <a:pt x="-19128" y="1529530"/>
                  <a:pt x="0" y="1341397"/>
                </a:cubicBezTo>
                <a:cubicBezTo>
                  <a:pt x="19128" y="1153264"/>
                  <a:pt x="-4366" y="992684"/>
                  <a:pt x="0" y="651164"/>
                </a:cubicBezTo>
                <a:cubicBezTo>
                  <a:pt x="4366" y="309644"/>
                  <a:pt x="-20570" y="252802"/>
                  <a:pt x="0" y="0"/>
                </a:cubicBezTo>
                <a:cubicBezTo>
                  <a:pt x="140003" y="11704"/>
                  <a:pt x="291334" y="6892"/>
                  <a:pt x="506212" y="0"/>
                </a:cubicBezTo>
                <a:cubicBezTo>
                  <a:pt x="721090" y="-6892"/>
                  <a:pt x="852133" y="2644"/>
                  <a:pt x="1160583" y="0"/>
                </a:cubicBezTo>
                <a:cubicBezTo>
                  <a:pt x="1469033" y="-2644"/>
                  <a:pt x="1544665" y="7279"/>
                  <a:pt x="1666794" y="0"/>
                </a:cubicBezTo>
                <a:cubicBezTo>
                  <a:pt x="1788923" y="-7279"/>
                  <a:pt x="2030116" y="10253"/>
                  <a:pt x="2173006" y="0"/>
                </a:cubicBezTo>
                <a:cubicBezTo>
                  <a:pt x="2315896" y="-10253"/>
                  <a:pt x="2631881" y="30361"/>
                  <a:pt x="2864417" y="0"/>
                </a:cubicBezTo>
                <a:cubicBezTo>
                  <a:pt x="3096953" y="-30361"/>
                  <a:pt x="3308851" y="-25111"/>
                  <a:pt x="3703987" y="0"/>
                </a:cubicBezTo>
                <a:cubicBezTo>
                  <a:pt x="3696196" y="164663"/>
                  <a:pt x="3680860" y="271048"/>
                  <a:pt x="3703987" y="493797"/>
                </a:cubicBezTo>
                <a:cubicBezTo>
                  <a:pt x="3727114" y="716546"/>
                  <a:pt x="3728503" y="871270"/>
                  <a:pt x="3703987" y="1020153"/>
                </a:cubicBezTo>
                <a:cubicBezTo>
                  <a:pt x="3679471" y="1169036"/>
                  <a:pt x="3684760" y="1482486"/>
                  <a:pt x="3703987" y="1627903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Online Platforms like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OpenAI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 with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ChatGPT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 and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Hugging Face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and others have made it easy to use the power of AI in existing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35435-E2BE-15E0-DA85-5646EE88A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811" y="1714143"/>
            <a:ext cx="1697676" cy="531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2B5519-10BD-A447-476A-993EA68B3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611" y="1714143"/>
            <a:ext cx="975982" cy="421143"/>
          </a:xfrm>
          <a:prstGeom prst="rect">
            <a:avLst/>
          </a:prstGeom>
        </p:spPr>
      </p:pic>
      <p:sp>
        <p:nvSpPr>
          <p:cNvPr id="19" name="Cube 18">
            <a:extLst>
              <a:ext uri="{FF2B5EF4-FFF2-40B4-BE49-F238E27FC236}">
                <a16:creationId xmlns:a16="http://schemas.microsoft.com/office/drawing/2014/main" id="{D8A8C94F-1335-BA91-594E-13DDB0D51A6B}"/>
              </a:ext>
            </a:extLst>
          </p:cNvPr>
          <p:cNvSpPr/>
          <p:nvPr/>
        </p:nvSpPr>
        <p:spPr>
          <a:xfrm>
            <a:off x="299258" y="2895894"/>
            <a:ext cx="2202873" cy="1037298"/>
          </a:xfrm>
          <a:custGeom>
            <a:avLst/>
            <a:gdLst>
              <a:gd name="connsiteX0" fmla="*/ 0 w 2202873"/>
              <a:gd name="connsiteY0" fmla="*/ 259325 h 1037298"/>
              <a:gd name="connsiteX1" fmla="*/ 1943549 w 2202873"/>
              <a:gd name="connsiteY1" fmla="*/ 259325 h 1037298"/>
              <a:gd name="connsiteX2" fmla="*/ 1943549 w 2202873"/>
              <a:gd name="connsiteY2" fmla="*/ 1037298 h 1037298"/>
              <a:gd name="connsiteX3" fmla="*/ 0 w 2202873"/>
              <a:gd name="connsiteY3" fmla="*/ 1037298 h 1037298"/>
              <a:gd name="connsiteX4" fmla="*/ 0 w 2202873"/>
              <a:gd name="connsiteY4" fmla="*/ 259325 h 1037298"/>
              <a:gd name="connsiteX0" fmla="*/ 1943549 w 2202873"/>
              <a:gd name="connsiteY0" fmla="*/ 259325 h 1037298"/>
              <a:gd name="connsiteX1" fmla="*/ 2202873 w 2202873"/>
              <a:gd name="connsiteY1" fmla="*/ 0 h 1037298"/>
              <a:gd name="connsiteX2" fmla="*/ 2202873 w 2202873"/>
              <a:gd name="connsiteY2" fmla="*/ 777974 h 1037298"/>
              <a:gd name="connsiteX3" fmla="*/ 1943549 w 2202873"/>
              <a:gd name="connsiteY3" fmla="*/ 1037298 h 1037298"/>
              <a:gd name="connsiteX4" fmla="*/ 1943549 w 2202873"/>
              <a:gd name="connsiteY4" fmla="*/ 259325 h 1037298"/>
              <a:gd name="connsiteX0" fmla="*/ 0 w 2202873"/>
              <a:gd name="connsiteY0" fmla="*/ 259325 h 1037298"/>
              <a:gd name="connsiteX1" fmla="*/ 259325 w 2202873"/>
              <a:gd name="connsiteY1" fmla="*/ 0 h 1037298"/>
              <a:gd name="connsiteX2" fmla="*/ 2202873 w 2202873"/>
              <a:gd name="connsiteY2" fmla="*/ 0 h 1037298"/>
              <a:gd name="connsiteX3" fmla="*/ 1943549 w 2202873"/>
              <a:gd name="connsiteY3" fmla="*/ 259325 h 1037298"/>
              <a:gd name="connsiteX4" fmla="*/ 0 w 2202873"/>
              <a:gd name="connsiteY4" fmla="*/ 259325 h 1037298"/>
              <a:gd name="connsiteX0" fmla="*/ 0 w 2202873"/>
              <a:gd name="connsiteY0" fmla="*/ 259325 h 1037298"/>
              <a:gd name="connsiteX1" fmla="*/ 259325 w 2202873"/>
              <a:gd name="connsiteY1" fmla="*/ 0 h 1037298"/>
              <a:gd name="connsiteX2" fmla="*/ 2202873 w 2202873"/>
              <a:gd name="connsiteY2" fmla="*/ 0 h 1037298"/>
              <a:gd name="connsiteX3" fmla="*/ 2202873 w 2202873"/>
              <a:gd name="connsiteY3" fmla="*/ 777974 h 1037298"/>
              <a:gd name="connsiteX4" fmla="*/ 1943549 w 2202873"/>
              <a:gd name="connsiteY4" fmla="*/ 1037298 h 1037298"/>
              <a:gd name="connsiteX5" fmla="*/ 0 w 2202873"/>
              <a:gd name="connsiteY5" fmla="*/ 1037298 h 1037298"/>
              <a:gd name="connsiteX6" fmla="*/ 0 w 2202873"/>
              <a:gd name="connsiteY6" fmla="*/ 259325 h 1037298"/>
              <a:gd name="connsiteX7" fmla="*/ 0 w 2202873"/>
              <a:gd name="connsiteY7" fmla="*/ 259325 h 1037298"/>
              <a:gd name="connsiteX8" fmla="*/ 1943549 w 2202873"/>
              <a:gd name="connsiteY8" fmla="*/ 259325 h 1037298"/>
              <a:gd name="connsiteX9" fmla="*/ 2202873 w 2202873"/>
              <a:gd name="connsiteY9" fmla="*/ 0 h 1037298"/>
              <a:gd name="connsiteX10" fmla="*/ 1943549 w 2202873"/>
              <a:gd name="connsiteY10" fmla="*/ 259325 h 1037298"/>
              <a:gd name="connsiteX11" fmla="*/ 1943549 w 2202873"/>
              <a:gd name="connsiteY11" fmla="*/ 1037298 h 103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2873" h="1037298" stroke="0" extrusionOk="0">
                <a:moveTo>
                  <a:pt x="0" y="259325"/>
                </a:moveTo>
                <a:cubicBezTo>
                  <a:pt x="593412" y="377970"/>
                  <a:pt x="1186980" y="375337"/>
                  <a:pt x="1943549" y="259325"/>
                </a:cubicBezTo>
                <a:cubicBezTo>
                  <a:pt x="1998666" y="621805"/>
                  <a:pt x="1957743" y="920647"/>
                  <a:pt x="1943549" y="1037298"/>
                </a:cubicBezTo>
                <a:cubicBezTo>
                  <a:pt x="1255318" y="1171898"/>
                  <a:pt x="229693" y="880102"/>
                  <a:pt x="0" y="1037298"/>
                </a:cubicBezTo>
                <a:cubicBezTo>
                  <a:pt x="-22875" y="796892"/>
                  <a:pt x="31226" y="602759"/>
                  <a:pt x="0" y="259325"/>
                </a:cubicBezTo>
                <a:close/>
              </a:path>
              <a:path w="2202873" h="1037298" fill="darkenLess" stroke="0" extrusionOk="0">
                <a:moveTo>
                  <a:pt x="1943549" y="259325"/>
                </a:moveTo>
                <a:cubicBezTo>
                  <a:pt x="2046960" y="121278"/>
                  <a:pt x="2073536" y="82662"/>
                  <a:pt x="2202873" y="0"/>
                </a:cubicBezTo>
                <a:cubicBezTo>
                  <a:pt x="2151341" y="150659"/>
                  <a:pt x="2215216" y="541341"/>
                  <a:pt x="2202873" y="777974"/>
                </a:cubicBezTo>
                <a:cubicBezTo>
                  <a:pt x="2134241" y="827050"/>
                  <a:pt x="1997604" y="978692"/>
                  <a:pt x="1943549" y="1037298"/>
                </a:cubicBezTo>
                <a:cubicBezTo>
                  <a:pt x="1879614" y="739367"/>
                  <a:pt x="1974763" y="617073"/>
                  <a:pt x="1943549" y="259325"/>
                </a:cubicBezTo>
                <a:close/>
              </a:path>
              <a:path w="2202873" h="1037298" fill="lightenLess" stroke="0" extrusionOk="0">
                <a:moveTo>
                  <a:pt x="0" y="259325"/>
                </a:moveTo>
                <a:cubicBezTo>
                  <a:pt x="86459" y="199325"/>
                  <a:pt x="200062" y="16282"/>
                  <a:pt x="259325" y="0"/>
                </a:cubicBezTo>
                <a:cubicBezTo>
                  <a:pt x="635796" y="130954"/>
                  <a:pt x="1696717" y="43574"/>
                  <a:pt x="2202873" y="0"/>
                </a:cubicBezTo>
                <a:cubicBezTo>
                  <a:pt x="2105892" y="109700"/>
                  <a:pt x="2036322" y="160371"/>
                  <a:pt x="1943549" y="259325"/>
                </a:cubicBezTo>
                <a:cubicBezTo>
                  <a:pt x="1519510" y="108886"/>
                  <a:pt x="276840" y="345204"/>
                  <a:pt x="0" y="259325"/>
                </a:cubicBezTo>
                <a:close/>
              </a:path>
              <a:path w="2202873" h="1037298" fill="none" extrusionOk="0">
                <a:moveTo>
                  <a:pt x="0" y="259325"/>
                </a:moveTo>
                <a:cubicBezTo>
                  <a:pt x="85046" y="172102"/>
                  <a:pt x="183642" y="80079"/>
                  <a:pt x="259325" y="0"/>
                </a:cubicBezTo>
                <a:cubicBezTo>
                  <a:pt x="1046587" y="-155197"/>
                  <a:pt x="1248121" y="-163020"/>
                  <a:pt x="2202873" y="0"/>
                </a:cubicBezTo>
                <a:cubicBezTo>
                  <a:pt x="2194748" y="328508"/>
                  <a:pt x="2272675" y="605934"/>
                  <a:pt x="2202873" y="777974"/>
                </a:cubicBezTo>
                <a:cubicBezTo>
                  <a:pt x="2177048" y="817082"/>
                  <a:pt x="2038344" y="922613"/>
                  <a:pt x="1943549" y="1037298"/>
                </a:cubicBezTo>
                <a:cubicBezTo>
                  <a:pt x="1724903" y="1120915"/>
                  <a:pt x="843048" y="1018212"/>
                  <a:pt x="0" y="1037298"/>
                </a:cubicBezTo>
                <a:cubicBezTo>
                  <a:pt x="-10301" y="956980"/>
                  <a:pt x="4235" y="640421"/>
                  <a:pt x="0" y="259325"/>
                </a:cubicBezTo>
                <a:close/>
                <a:moveTo>
                  <a:pt x="0" y="259325"/>
                </a:moveTo>
                <a:cubicBezTo>
                  <a:pt x="224857" y="141014"/>
                  <a:pt x="1527427" y="360470"/>
                  <a:pt x="1943549" y="259325"/>
                </a:cubicBezTo>
                <a:cubicBezTo>
                  <a:pt x="2053396" y="167400"/>
                  <a:pt x="2132665" y="49532"/>
                  <a:pt x="2202873" y="0"/>
                </a:cubicBezTo>
                <a:moveTo>
                  <a:pt x="1943549" y="259325"/>
                </a:moveTo>
                <a:cubicBezTo>
                  <a:pt x="1874536" y="367352"/>
                  <a:pt x="1949537" y="859792"/>
                  <a:pt x="1943549" y="103729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ChatGPT</a:t>
            </a:r>
          </a:p>
          <a:p>
            <a:pPr algn="ctr"/>
            <a:r>
              <a:rPr lang="en" sz="1600" b="1" i="1" dirty="0">
                <a:solidFill>
                  <a:schemeClr val="accent6"/>
                </a:solidFill>
                <a:latin typeface="Chalkduster" panose="03050602040202020205" pitchFamily="66" charset="77"/>
                <a:sym typeface="Manrope"/>
              </a:rPr>
              <a:t>&lt;unsupervised&gt;</a:t>
            </a:r>
            <a:endParaRPr lang="en-US" sz="1600" dirty="0">
              <a:latin typeface="Chalkduster" panose="03050602040202020205" pitchFamily="66" charset="77"/>
            </a:endParaRP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1FE98E9D-F94A-032B-0CC2-16E98F70233A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 rot="5400000">
            <a:off x="1242676" y="2422968"/>
            <a:ext cx="760608" cy="1852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28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242" name="Google Shape;242;p34"/>
          <p:cNvSpPr txBox="1"/>
          <p:nvPr/>
        </p:nvSpPr>
        <p:spPr>
          <a:xfrm>
            <a:off x="4629206" y="1800032"/>
            <a:ext cx="3369900" cy="36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Gregory Green</a:t>
            </a:r>
            <a:endParaRPr sz="2400" b="1" i="0" u="none" strike="noStrike" cap="none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4629206" y="2571750"/>
            <a:ext cx="3975900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Principal Solution Architect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VMware By Broadcom</a:t>
            </a:r>
            <a:endParaRPr b="1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100" name="Picture 4" descr="Gregory Green">
            <a:extLst>
              <a:ext uri="{FF2B5EF4-FFF2-40B4-BE49-F238E27FC236}">
                <a16:creationId xmlns:a16="http://schemas.microsoft.com/office/drawing/2014/main" id="{C9FE9C1D-7AF3-6B48-5B5E-F8D4C9D2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0" y="1061225"/>
            <a:ext cx="3369900" cy="33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8273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7097B17-1B59-BF40-BE82-E8724772DAB8}"/>
              </a:ext>
            </a:extLst>
          </p:cNvPr>
          <p:cNvSpPr/>
          <p:nvPr/>
        </p:nvSpPr>
        <p:spPr>
          <a:xfrm>
            <a:off x="6008171" y="2283147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285810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392537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68366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9027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706198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83941 w 2051824"/>
              <a:gd name="connsiteY9" fmla="*/ 0 h 961319"/>
              <a:gd name="connsiteX10" fmla="*/ 1388401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75425" y="-193"/>
                  <a:pt x="381869" y="12560"/>
                  <a:pt x="663423" y="0"/>
                </a:cubicBezTo>
                <a:cubicBezTo>
                  <a:pt x="944977" y="-12560"/>
                  <a:pt x="1133631" y="-15451"/>
                  <a:pt x="1285810" y="0"/>
                </a:cubicBezTo>
                <a:cubicBezTo>
                  <a:pt x="1437989" y="15451"/>
                  <a:pt x="1881585" y="24674"/>
                  <a:pt x="2051824" y="0"/>
                </a:cubicBezTo>
                <a:cubicBezTo>
                  <a:pt x="2058644" y="123747"/>
                  <a:pt x="2035951" y="226445"/>
                  <a:pt x="2051824" y="392537"/>
                </a:cubicBezTo>
                <a:cubicBezTo>
                  <a:pt x="2067697" y="558629"/>
                  <a:pt x="2071732" y="717693"/>
                  <a:pt x="2051824" y="801096"/>
                </a:cubicBezTo>
                <a:cubicBezTo>
                  <a:pt x="1981247" y="871705"/>
                  <a:pt x="1946037" y="920868"/>
                  <a:pt x="1891601" y="961319"/>
                </a:cubicBezTo>
                <a:cubicBezTo>
                  <a:pt x="1657454" y="946152"/>
                  <a:pt x="1499922" y="935819"/>
                  <a:pt x="1298899" y="961319"/>
                </a:cubicBezTo>
                <a:cubicBezTo>
                  <a:pt x="1097876" y="986819"/>
                  <a:pt x="886418" y="978029"/>
                  <a:pt x="668366" y="961319"/>
                </a:cubicBezTo>
                <a:cubicBezTo>
                  <a:pt x="450314" y="944609"/>
                  <a:pt x="309217" y="950780"/>
                  <a:pt x="0" y="961319"/>
                </a:cubicBezTo>
                <a:cubicBezTo>
                  <a:pt x="3758" y="792887"/>
                  <a:pt x="-9196" y="715363"/>
                  <a:pt x="0" y="490273"/>
                </a:cubicBezTo>
                <a:cubicBezTo>
                  <a:pt x="9196" y="265183"/>
                  <a:pt x="-21056" y="227250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9585" y="916961"/>
                  <a:pt x="1909053" y="872776"/>
                  <a:pt x="1923646" y="833141"/>
                </a:cubicBezTo>
                <a:cubicBezTo>
                  <a:pt x="1959909" y="823680"/>
                  <a:pt x="1997570" y="815652"/>
                  <a:pt x="2051824" y="801096"/>
                </a:cubicBezTo>
                <a:cubicBezTo>
                  <a:pt x="1981959" y="855121"/>
                  <a:pt x="1938245" y="915731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897332" y="913957"/>
                  <a:pt x="1916439" y="875787"/>
                  <a:pt x="1923646" y="833141"/>
                </a:cubicBezTo>
                <a:cubicBezTo>
                  <a:pt x="1949136" y="824352"/>
                  <a:pt x="2015365" y="807198"/>
                  <a:pt x="2051824" y="801096"/>
                </a:cubicBezTo>
                <a:cubicBezTo>
                  <a:pt x="1979612" y="880516"/>
                  <a:pt x="1944379" y="893670"/>
                  <a:pt x="1891601" y="961319"/>
                </a:cubicBezTo>
                <a:cubicBezTo>
                  <a:pt x="1763733" y="941147"/>
                  <a:pt x="1463949" y="958324"/>
                  <a:pt x="1279983" y="961319"/>
                </a:cubicBezTo>
                <a:cubicBezTo>
                  <a:pt x="1096017" y="964314"/>
                  <a:pt x="970476" y="958326"/>
                  <a:pt x="706198" y="961319"/>
                </a:cubicBezTo>
                <a:cubicBezTo>
                  <a:pt x="441921" y="964312"/>
                  <a:pt x="313145" y="972220"/>
                  <a:pt x="0" y="961319"/>
                </a:cubicBezTo>
                <a:cubicBezTo>
                  <a:pt x="-1612" y="856943"/>
                  <a:pt x="12080" y="653067"/>
                  <a:pt x="0" y="499886"/>
                </a:cubicBezTo>
                <a:cubicBezTo>
                  <a:pt x="-12080" y="346705"/>
                  <a:pt x="24108" y="208322"/>
                  <a:pt x="0" y="0"/>
                </a:cubicBezTo>
                <a:cubicBezTo>
                  <a:pt x="143091" y="2470"/>
                  <a:pt x="378413" y="24872"/>
                  <a:pt x="683941" y="0"/>
                </a:cubicBezTo>
                <a:cubicBezTo>
                  <a:pt x="989469" y="-24872"/>
                  <a:pt x="1058073" y="-7279"/>
                  <a:pt x="1388401" y="0"/>
                </a:cubicBezTo>
                <a:cubicBezTo>
                  <a:pt x="1718729" y="7279"/>
                  <a:pt x="1791890" y="4775"/>
                  <a:pt x="2051824" y="0"/>
                </a:cubicBezTo>
                <a:cubicBezTo>
                  <a:pt x="2047836" y="146921"/>
                  <a:pt x="2049581" y="312745"/>
                  <a:pt x="2051824" y="400548"/>
                </a:cubicBezTo>
                <a:cubicBezTo>
                  <a:pt x="2054067" y="488351"/>
                  <a:pt x="2037968" y="696823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3241" y="928026"/>
                  <a:pt x="1905534" y="880229"/>
                  <a:pt x="1923646" y="833141"/>
                </a:cubicBezTo>
                <a:cubicBezTo>
                  <a:pt x="1954699" y="824634"/>
                  <a:pt x="1990755" y="819131"/>
                  <a:pt x="2051824" y="801096"/>
                </a:cubicBezTo>
                <a:cubicBezTo>
                  <a:pt x="1974314" y="871454"/>
                  <a:pt x="1929189" y="908356"/>
                  <a:pt x="1891601" y="961319"/>
                </a:cubicBezTo>
                <a:cubicBezTo>
                  <a:pt x="1771066" y="970220"/>
                  <a:pt x="1493594" y="983798"/>
                  <a:pt x="1298899" y="961319"/>
                </a:cubicBezTo>
                <a:cubicBezTo>
                  <a:pt x="1104204" y="938840"/>
                  <a:pt x="966821" y="934901"/>
                  <a:pt x="725114" y="961319"/>
                </a:cubicBezTo>
                <a:cubicBezTo>
                  <a:pt x="483407" y="987737"/>
                  <a:pt x="151937" y="945835"/>
                  <a:pt x="0" y="961319"/>
                </a:cubicBezTo>
                <a:cubicBezTo>
                  <a:pt x="6827" y="742651"/>
                  <a:pt x="-9134" y="713250"/>
                  <a:pt x="0" y="480660"/>
                </a:cubicBezTo>
                <a:cubicBezTo>
                  <a:pt x="9134" y="248070"/>
                  <a:pt x="-22719" y="165798"/>
                  <a:pt x="0" y="0"/>
                </a:cubicBezTo>
                <a:cubicBezTo>
                  <a:pt x="323657" y="-21811"/>
                  <a:pt x="414655" y="33614"/>
                  <a:pt x="724978" y="0"/>
                </a:cubicBezTo>
                <a:cubicBezTo>
                  <a:pt x="1035301" y="-33614"/>
                  <a:pt x="1250966" y="10047"/>
                  <a:pt x="1449956" y="0"/>
                </a:cubicBezTo>
                <a:cubicBezTo>
                  <a:pt x="1648946" y="-10047"/>
                  <a:pt x="1859394" y="25136"/>
                  <a:pt x="2051824" y="0"/>
                </a:cubicBezTo>
                <a:cubicBezTo>
                  <a:pt x="2065411" y="123694"/>
                  <a:pt x="2063777" y="324763"/>
                  <a:pt x="2051824" y="408559"/>
                </a:cubicBezTo>
                <a:cubicBezTo>
                  <a:pt x="2039871" y="492355"/>
                  <a:pt x="2032878" y="633322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3C342A-5692-DC29-9FAD-28BB42CB6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96" y="616659"/>
            <a:ext cx="4931296" cy="444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2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21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899C1-2AA0-E57E-9264-27E072D0E83E}"/>
              </a:ext>
            </a:extLst>
          </p:cNvPr>
          <p:cNvSpPr/>
          <p:nvPr/>
        </p:nvSpPr>
        <p:spPr>
          <a:xfrm>
            <a:off x="2987956" y="2287515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0" y="1846453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847587" y="1273880"/>
            <a:ext cx="2137454" cy="1145146"/>
          </a:xfrm>
          <a:custGeom>
            <a:avLst/>
            <a:gdLst>
              <a:gd name="connsiteX0" fmla="*/ 0 w 2137454"/>
              <a:gd name="connsiteY0" fmla="*/ 0 h 1145146"/>
              <a:gd name="connsiteX1" fmla="*/ 512989 w 2137454"/>
              <a:gd name="connsiteY1" fmla="*/ 0 h 1145146"/>
              <a:gd name="connsiteX2" fmla="*/ 983229 w 2137454"/>
              <a:gd name="connsiteY2" fmla="*/ 0 h 1145146"/>
              <a:gd name="connsiteX3" fmla="*/ 1560341 w 2137454"/>
              <a:gd name="connsiteY3" fmla="*/ 0 h 1145146"/>
              <a:gd name="connsiteX4" fmla="*/ 2137454 w 2137454"/>
              <a:gd name="connsiteY4" fmla="*/ 0 h 1145146"/>
              <a:gd name="connsiteX5" fmla="*/ 2137454 w 2137454"/>
              <a:gd name="connsiteY5" fmla="*/ 467600 h 1145146"/>
              <a:gd name="connsiteX6" fmla="*/ 2137454 w 2137454"/>
              <a:gd name="connsiteY6" fmla="*/ 954285 h 1145146"/>
              <a:gd name="connsiteX7" fmla="*/ 1946593 w 2137454"/>
              <a:gd name="connsiteY7" fmla="*/ 1145146 h 1145146"/>
              <a:gd name="connsiteX8" fmla="*/ 1258797 w 2137454"/>
              <a:gd name="connsiteY8" fmla="*/ 1145146 h 1145146"/>
              <a:gd name="connsiteX9" fmla="*/ 571001 w 2137454"/>
              <a:gd name="connsiteY9" fmla="*/ 1145146 h 1145146"/>
              <a:gd name="connsiteX10" fmla="*/ 0 w 2137454"/>
              <a:gd name="connsiteY10" fmla="*/ 1145146 h 1145146"/>
              <a:gd name="connsiteX11" fmla="*/ 0 w 2137454"/>
              <a:gd name="connsiteY11" fmla="*/ 584024 h 1145146"/>
              <a:gd name="connsiteX12" fmla="*/ 0 w 2137454"/>
              <a:gd name="connsiteY12" fmla="*/ 0 h 1145146"/>
              <a:gd name="connsiteX0" fmla="*/ 1946593 w 2137454"/>
              <a:gd name="connsiteY0" fmla="*/ 1145146 h 1145146"/>
              <a:gd name="connsiteX1" fmla="*/ 1984765 w 2137454"/>
              <a:gd name="connsiteY1" fmla="*/ 992457 h 1145146"/>
              <a:gd name="connsiteX2" fmla="*/ 2137454 w 2137454"/>
              <a:gd name="connsiteY2" fmla="*/ 954285 h 1145146"/>
              <a:gd name="connsiteX3" fmla="*/ 1946593 w 2137454"/>
              <a:gd name="connsiteY3" fmla="*/ 1145146 h 1145146"/>
              <a:gd name="connsiteX0" fmla="*/ 1946593 w 2137454"/>
              <a:gd name="connsiteY0" fmla="*/ 1145146 h 1145146"/>
              <a:gd name="connsiteX1" fmla="*/ 1984765 w 2137454"/>
              <a:gd name="connsiteY1" fmla="*/ 992457 h 1145146"/>
              <a:gd name="connsiteX2" fmla="*/ 2137454 w 2137454"/>
              <a:gd name="connsiteY2" fmla="*/ 954285 h 1145146"/>
              <a:gd name="connsiteX3" fmla="*/ 1946593 w 2137454"/>
              <a:gd name="connsiteY3" fmla="*/ 1145146 h 1145146"/>
              <a:gd name="connsiteX4" fmla="*/ 1336661 w 2137454"/>
              <a:gd name="connsiteY4" fmla="*/ 1145146 h 1145146"/>
              <a:gd name="connsiteX5" fmla="*/ 726728 w 2137454"/>
              <a:gd name="connsiteY5" fmla="*/ 1145146 h 1145146"/>
              <a:gd name="connsiteX6" fmla="*/ 0 w 2137454"/>
              <a:gd name="connsiteY6" fmla="*/ 1145146 h 1145146"/>
              <a:gd name="connsiteX7" fmla="*/ 0 w 2137454"/>
              <a:gd name="connsiteY7" fmla="*/ 572573 h 1145146"/>
              <a:gd name="connsiteX8" fmla="*/ 0 w 2137454"/>
              <a:gd name="connsiteY8" fmla="*/ 0 h 1145146"/>
              <a:gd name="connsiteX9" fmla="*/ 512989 w 2137454"/>
              <a:gd name="connsiteY9" fmla="*/ 0 h 1145146"/>
              <a:gd name="connsiteX10" fmla="*/ 1047352 w 2137454"/>
              <a:gd name="connsiteY10" fmla="*/ 0 h 1145146"/>
              <a:gd name="connsiteX11" fmla="*/ 1517592 w 2137454"/>
              <a:gd name="connsiteY11" fmla="*/ 0 h 1145146"/>
              <a:gd name="connsiteX12" fmla="*/ 2137454 w 2137454"/>
              <a:gd name="connsiteY12" fmla="*/ 0 h 1145146"/>
              <a:gd name="connsiteX13" fmla="*/ 2137454 w 2137454"/>
              <a:gd name="connsiteY13" fmla="*/ 477143 h 1145146"/>
              <a:gd name="connsiteX14" fmla="*/ 2137454 w 2137454"/>
              <a:gd name="connsiteY14" fmla="*/ 954285 h 114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7454" h="1145146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60361" y="225360"/>
                  <a:pt x="2115786" y="277690"/>
                  <a:pt x="2137454" y="467600"/>
                </a:cubicBezTo>
                <a:cubicBezTo>
                  <a:pt x="2159122" y="657510"/>
                  <a:pt x="2140626" y="771160"/>
                  <a:pt x="2137454" y="954285"/>
                </a:cubicBezTo>
                <a:cubicBezTo>
                  <a:pt x="2064584" y="1020248"/>
                  <a:pt x="2016204" y="1064989"/>
                  <a:pt x="1946593" y="1145146"/>
                </a:cubicBezTo>
                <a:cubicBezTo>
                  <a:pt x="1786623" y="1152464"/>
                  <a:pt x="1550285" y="1152606"/>
                  <a:pt x="1258797" y="1145146"/>
                </a:cubicBezTo>
                <a:cubicBezTo>
                  <a:pt x="967309" y="1137686"/>
                  <a:pt x="858587" y="1179287"/>
                  <a:pt x="571001" y="1145146"/>
                </a:cubicBezTo>
                <a:cubicBezTo>
                  <a:pt x="283415" y="1111005"/>
                  <a:pt x="249247" y="1127829"/>
                  <a:pt x="0" y="1145146"/>
                </a:cubicBezTo>
                <a:cubicBezTo>
                  <a:pt x="26512" y="865820"/>
                  <a:pt x="7102" y="704687"/>
                  <a:pt x="0" y="584024"/>
                </a:cubicBezTo>
                <a:cubicBezTo>
                  <a:pt x="-7102" y="463361"/>
                  <a:pt x="3616" y="242071"/>
                  <a:pt x="0" y="0"/>
                </a:cubicBezTo>
                <a:close/>
              </a:path>
              <a:path w="2137454" h="1145146" fill="darkenLess" stroke="0" extrusionOk="0">
                <a:moveTo>
                  <a:pt x="1946593" y="1145146"/>
                </a:moveTo>
                <a:cubicBezTo>
                  <a:pt x="1951476" y="1112803"/>
                  <a:pt x="1971043" y="1057916"/>
                  <a:pt x="1984765" y="992457"/>
                </a:cubicBezTo>
                <a:cubicBezTo>
                  <a:pt x="2051324" y="980762"/>
                  <a:pt x="2079899" y="976698"/>
                  <a:pt x="2137454" y="954285"/>
                </a:cubicBezTo>
                <a:cubicBezTo>
                  <a:pt x="2080610" y="1013386"/>
                  <a:pt x="1987639" y="1096946"/>
                  <a:pt x="1946593" y="1145146"/>
                </a:cubicBezTo>
                <a:close/>
              </a:path>
              <a:path w="2137454" h="1145146" fill="none" extrusionOk="0">
                <a:moveTo>
                  <a:pt x="1946593" y="1145146"/>
                </a:moveTo>
                <a:cubicBezTo>
                  <a:pt x="1958994" y="1094308"/>
                  <a:pt x="1976499" y="1048531"/>
                  <a:pt x="1984765" y="992457"/>
                </a:cubicBezTo>
                <a:cubicBezTo>
                  <a:pt x="2017925" y="988415"/>
                  <a:pt x="2089296" y="970894"/>
                  <a:pt x="2137454" y="954285"/>
                </a:cubicBezTo>
                <a:cubicBezTo>
                  <a:pt x="2080903" y="1021219"/>
                  <a:pt x="2021738" y="1084486"/>
                  <a:pt x="1946593" y="1145146"/>
                </a:cubicBezTo>
                <a:cubicBezTo>
                  <a:pt x="1716718" y="1159758"/>
                  <a:pt x="1562170" y="1133782"/>
                  <a:pt x="1336661" y="1145146"/>
                </a:cubicBezTo>
                <a:cubicBezTo>
                  <a:pt x="1111152" y="1156510"/>
                  <a:pt x="1013920" y="1143086"/>
                  <a:pt x="726728" y="1145146"/>
                </a:cubicBezTo>
                <a:cubicBezTo>
                  <a:pt x="439536" y="1147206"/>
                  <a:pt x="228125" y="1145013"/>
                  <a:pt x="0" y="1145146"/>
                </a:cubicBezTo>
                <a:cubicBezTo>
                  <a:pt x="11861" y="969349"/>
                  <a:pt x="-9150" y="797367"/>
                  <a:pt x="0" y="572573"/>
                </a:cubicBezTo>
                <a:cubicBezTo>
                  <a:pt x="9150" y="347779"/>
                  <a:pt x="13531" y="186725"/>
                  <a:pt x="0" y="0"/>
                </a:cubicBezTo>
                <a:cubicBezTo>
                  <a:pt x="152027" y="-13244"/>
                  <a:pt x="339061" y="-3035"/>
                  <a:pt x="512989" y="0"/>
                </a:cubicBezTo>
                <a:cubicBezTo>
                  <a:pt x="686917" y="3035"/>
                  <a:pt x="790640" y="6482"/>
                  <a:pt x="1047352" y="0"/>
                </a:cubicBezTo>
                <a:cubicBezTo>
                  <a:pt x="1304064" y="-6482"/>
                  <a:pt x="1362125" y="18581"/>
                  <a:pt x="1517592" y="0"/>
                </a:cubicBezTo>
                <a:cubicBezTo>
                  <a:pt x="1673059" y="-18581"/>
                  <a:pt x="1985353" y="18453"/>
                  <a:pt x="2137454" y="0"/>
                </a:cubicBezTo>
                <a:cubicBezTo>
                  <a:pt x="2137201" y="108946"/>
                  <a:pt x="2133549" y="239424"/>
                  <a:pt x="2137454" y="477143"/>
                </a:cubicBezTo>
                <a:cubicBezTo>
                  <a:pt x="2141359" y="714862"/>
                  <a:pt x="2123183" y="827902"/>
                  <a:pt x="2137454" y="954285"/>
                </a:cubicBezTo>
              </a:path>
              <a:path w="2137454" h="1145146" fill="none" stroke="0" extrusionOk="0">
                <a:moveTo>
                  <a:pt x="1946593" y="1145146"/>
                </a:moveTo>
                <a:cubicBezTo>
                  <a:pt x="1961776" y="1103263"/>
                  <a:pt x="1969858" y="1056288"/>
                  <a:pt x="1984765" y="992457"/>
                </a:cubicBezTo>
                <a:cubicBezTo>
                  <a:pt x="2038170" y="971931"/>
                  <a:pt x="2080585" y="960676"/>
                  <a:pt x="2137454" y="954285"/>
                </a:cubicBezTo>
                <a:cubicBezTo>
                  <a:pt x="2072941" y="1030644"/>
                  <a:pt x="2012284" y="1079214"/>
                  <a:pt x="1946593" y="1145146"/>
                </a:cubicBezTo>
                <a:cubicBezTo>
                  <a:pt x="1711913" y="1159580"/>
                  <a:pt x="1459981" y="1163287"/>
                  <a:pt x="1278263" y="1145146"/>
                </a:cubicBezTo>
                <a:cubicBezTo>
                  <a:pt x="1096545" y="1127006"/>
                  <a:pt x="931023" y="1148702"/>
                  <a:pt x="687796" y="1145146"/>
                </a:cubicBezTo>
                <a:cubicBezTo>
                  <a:pt x="444569" y="1141590"/>
                  <a:pt x="247195" y="1161113"/>
                  <a:pt x="0" y="1145146"/>
                </a:cubicBezTo>
                <a:cubicBezTo>
                  <a:pt x="-16228" y="935210"/>
                  <a:pt x="15615" y="778281"/>
                  <a:pt x="0" y="595476"/>
                </a:cubicBezTo>
                <a:cubicBezTo>
                  <a:pt x="-15615" y="412671"/>
                  <a:pt x="17499" y="169007"/>
                  <a:pt x="0" y="0"/>
                </a:cubicBezTo>
                <a:cubicBezTo>
                  <a:pt x="240653" y="-7908"/>
                  <a:pt x="264891" y="-18745"/>
                  <a:pt x="512989" y="0"/>
                </a:cubicBezTo>
                <a:cubicBezTo>
                  <a:pt x="761087" y="18745"/>
                  <a:pt x="864188" y="18620"/>
                  <a:pt x="1047352" y="0"/>
                </a:cubicBezTo>
                <a:cubicBezTo>
                  <a:pt x="1230516" y="-18620"/>
                  <a:pt x="1398893" y="23091"/>
                  <a:pt x="1603091" y="0"/>
                </a:cubicBezTo>
                <a:cubicBezTo>
                  <a:pt x="1807289" y="-23091"/>
                  <a:pt x="1993718" y="-13204"/>
                  <a:pt x="2137454" y="0"/>
                </a:cubicBezTo>
                <a:cubicBezTo>
                  <a:pt x="2122702" y="232263"/>
                  <a:pt x="2120137" y="249864"/>
                  <a:pt x="2137454" y="477143"/>
                </a:cubicBezTo>
                <a:cubicBezTo>
                  <a:pt x="2154771" y="704422"/>
                  <a:pt x="2156860" y="755965"/>
                  <a:pt x="2137454" y="95428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Vector Embedding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is a numerical representation of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4472848" y="3120778"/>
            <a:ext cx="3840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01777" y="3143157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3135570" y="2915276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6303866" y="2508330"/>
            <a:ext cx="701752" cy="5231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06;p30">
            <a:extLst>
              <a:ext uri="{FF2B5EF4-FFF2-40B4-BE49-F238E27FC236}">
                <a16:creationId xmlns:a16="http://schemas.microsoft.com/office/drawing/2014/main" id="{6AE06B56-A1F7-1D0B-D5B1-8E3C02DD3736}"/>
              </a:ext>
            </a:extLst>
          </p:cNvPr>
          <p:cNvSpPr txBox="1"/>
          <p:nvPr/>
        </p:nvSpPr>
        <p:spPr>
          <a:xfrm>
            <a:off x="208717" y="547651"/>
            <a:ext cx="6282618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Getting started with AI/ML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778027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22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899C1-2AA0-E57E-9264-27E072D0E83E}"/>
              </a:ext>
            </a:extLst>
          </p:cNvPr>
          <p:cNvSpPr/>
          <p:nvPr/>
        </p:nvSpPr>
        <p:spPr>
          <a:xfrm>
            <a:off x="3075673" y="3036508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87717" y="2595446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847586" y="1273880"/>
            <a:ext cx="2890897" cy="1321566"/>
          </a:xfrm>
          <a:custGeom>
            <a:avLst/>
            <a:gdLst>
              <a:gd name="connsiteX0" fmla="*/ 0 w 2890897"/>
              <a:gd name="connsiteY0" fmla="*/ 0 h 1321566"/>
              <a:gd name="connsiteX1" fmla="*/ 549270 w 2890897"/>
              <a:gd name="connsiteY1" fmla="*/ 0 h 1321566"/>
              <a:gd name="connsiteX2" fmla="*/ 1040723 w 2890897"/>
              <a:gd name="connsiteY2" fmla="*/ 0 h 1321566"/>
              <a:gd name="connsiteX3" fmla="*/ 1676720 w 2890897"/>
              <a:gd name="connsiteY3" fmla="*/ 0 h 1321566"/>
              <a:gd name="connsiteX4" fmla="*/ 2225991 w 2890897"/>
              <a:gd name="connsiteY4" fmla="*/ 0 h 1321566"/>
              <a:gd name="connsiteX5" fmla="*/ 2890897 w 2890897"/>
              <a:gd name="connsiteY5" fmla="*/ 0 h 1321566"/>
              <a:gd name="connsiteX6" fmla="*/ 2890897 w 2890897"/>
              <a:gd name="connsiteY6" fmla="*/ 572677 h 1321566"/>
              <a:gd name="connsiteX7" fmla="*/ 2890897 w 2890897"/>
              <a:gd name="connsiteY7" fmla="*/ 1101301 h 1321566"/>
              <a:gd name="connsiteX8" fmla="*/ 2670632 w 2890897"/>
              <a:gd name="connsiteY8" fmla="*/ 1321566 h 1321566"/>
              <a:gd name="connsiteX9" fmla="*/ 2216625 w 2890897"/>
              <a:gd name="connsiteY9" fmla="*/ 1321566 h 1321566"/>
              <a:gd name="connsiteX10" fmla="*/ 1709204 w 2890897"/>
              <a:gd name="connsiteY10" fmla="*/ 1321566 h 1321566"/>
              <a:gd name="connsiteX11" fmla="*/ 1201784 w 2890897"/>
              <a:gd name="connsiteY11" fmla="*/ 1321566 h 1321566"/>
              <a:gd name="connsiteX12" fmla="*/ 640952 w 2890897"/>
              <a:gd name="connsiteY12" fmla="*/ 1321566 h 1321566"/>
              <a:gd name="connsiteX13" fmla="*/ 0 w 2890897"/>
              <a:gd name="connsiteY13" fmla="*/ 1321566 h 1321566"/>
              <a:gd name="connsiteX14" fmla="*/ 0 w 2890897"/>
              <a:gd name="connsiteY14" fmla="*/ 854613 h 1321566"/>
              <a:gd name="connsiteX15" fmla="*/ 0 w 2890897"/>
              <a:gd name="connsiteY15" fmla="*/ 400875 h 1321566"/>
              <a:gd name="connsiteX16" fmla="*/ 0 w 2890897"/>
              <a:gd name="connsiteY16" fmla="*/ 0 h 1321566"/>
              <a:gd name="connsiteX0" fmla="*/ 2670632 w 2890897"/>
              <a:gd name="connsiteY0" fmla="*/ 1321566 h 1321566"/>
              <a:gd name="connsiteX1" fmla="*/ 2714685 w 2890897"/>
              <a:gd name="connsiteY1" fmla="*/ 1145354 h 1321566"/>
              <a:gd name="connsiteX2" fmla="*/ 2890897 w 2890897"/>
              <a:gd name="connsiteY2" fmla="*/ 1101301 h 1321566"/>
              <a:gd name="connsiteX3" fmla="*/ 2670632 w 2890897"/>
              <a:gd name="connsiteY3" fmla="*/ 1321566 h 1321566"/>
              <a:gd name="connsiteX0" fmla="*/ 2670632 w 2890897"/>
              <a:gd name="connsiteY0" fmla="*/ 1321566 h 1321566"/>
              <a:gd name="connsiteX1" fmla="*/ 2714685 w 2890897"/>
              <a:gd name="connsiteY1" fmla="*/ 1145354 h 1321566"/>
              <a:gd name="connsiteX2" fmla="*/ 2890897 w 2890897"/>
              <a:gd name="connsiteY2" fmla="*/ 1101301 h 1321566"/>
              <a:gd name="connsiteX3" fmla="*/ 2670632 w 2890897"/>
              <a:gd name="connsiteY3" fmla="*/ 1321566 h 1321566"/>
              <a:gd name="connsiteX4" fmla="*/ 2136506 w 2890897"/>
              <a:gd name="connsiteY4" fmla="*/ 1321566 h 1321566"/>
              <a:gd name="connsiteX5" fmla="*/ 1548967 w 2890897"/>
              <a:gd name="connsiteY5" fmla="*/ 1321566 h 1321566"/>
              <a:gd name="connsiteX6" fmla="*/ 961428 w 2890897"/>
              <a:gd name="connsiteY6" fmla="*/ 1321566 h 1321566"/>
              <a:gd name="connsiteX7" fmla="*/ 0 w 2890897"/>
              <a:gd name="connsiteY7" fmla="*/ 1321566 h 1321566"/>
              <a:gd name="connsiteX8" fmla="*/ 0 w 2890897"/>
              <a:gd name="connsiteY8" fmla="*/ 867828 h 1321566"/>
              <a:gd name="connsiteX9" fmla="*/ 0 w 2890897"/>
              <a:gd name="connsiteY9" fmla="*/ 414091 h 1321566"/>
              <a:gd name="connsiteX10" fmla="*/ 0 w 2890897"/>
              <a:gd name="connsiteY10" fmla="*/ 0 h 1321566"/>
              <a:gd name="connsiteX11" fmla="*/ 578179 w 2890897"/>
              <a:gd name="connsiteY11" fmla="*/ 0 h 1321566"/>
              <a:gd name="connsiteX12" fmla="*/ 1185268 w 2890897"/>
              <a:gd name="connsiteY12" fmla="*/ 0 h 1321566"/>
              <a:gd name="connsiteX13" fmla="*/ 1821265 w 2890897"/>
              <a:gd name="connsiteY13" fmla="*/ 0 h 1321566"/>
              <a:gd name="connsiteX14" fmla="*/ 2890897 w 2890897"/>
              <a:gd name="connsiteY14" fmla="*/ 0 h 1321566"/>
              <a:gd name="connsiteX15" fmla="*/ 2890897 w 2890897"/>
              <a:gd name="connsiteY15" fmla="*/ 528624 h 1321566"/>
              <a:gd name="connsiteX16" fmla="*/ 2890897 w 2890897"/>
              <a:gd name="connsiteY16" fmla="*/ 1101301 h 132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0897" h="1321566" stroke="0" extrusionOk="0">
                <a:moveTo>
                  <a:pt x="0" y="0"/>
                </a:moveTo>
                <a:cubicBezTo>
                  <a:pt x="129195" y="-7332"/>
                  <a:pt x="296625" y="57803"/>
                  <a:pt x="549270" y="0"/>
                </a:cubicBezTo>
                <a:cubicBezTo>
                  <a:pt x="801915" y="-57803"/>
                  <a:pt x="803441" y="44486"/>
                  <a:pt x="1040723" y="0"/>
                </a:cubicBezTo>
                <a:cubicBezTo>
                  <a:pt x="1278005" y="-44486"/>
                  <a:pt x="1475719" y="33875"/>
                  <a:pt x="1676720" y="0"/>
                </a:cubicBezTo>
                <a:cubicBezTo>
                  <a:pt x="1877721" y="-33875"/>
                  <a:pt x="2050959" y="11985"/>
                  <a:pt x="2225991" y="0"/>
                </a:cubicBezTo>
                <a:cubicBezTo>
                  <a:pt x="2401023" y="-11985"/>
                  <a:pt x="2635228" y="34658"/>
                  <a:pt x="2890897" y="0"/>
                </a:cubicBezTo>
                <a:cubicBezTo>
                  <a:pt x="2929251" y="117812"/>
                  <a:pt x="2827211" y="373936"/>
                  <a:pt x="2890897" y="572677"/>
                </a:cubicBezTo>
                <a:cubicBezTo>
                  <a:pt x="2954583" y="771418"/>
                  <a:pt x="2849201" y="954443"/>
                  <a:pt x="2890897" y="1101301"/>
                </a:cubicBezTo>
                <a:cubicBezTo>
                  <a:pt x="2852450" y="1158935"/>
                  <a:pt x="2757369" y="1202571"/>
                  <a:pt x="2670632" y="1321566"/>
                </a:cubicBezTo>
                <a:cubicBezTo>
                  <a:pt x="2445976" y="1355077"/>
                  <a:pt x="2321479" y="1305018"/>
                  <a:pt x="2216625" y="1321566"/>
                </a:cubicBezTo>
                <a:cubicBezTo>
                  <a:pt x="2111771" y="1338114"/>
                  <a:pt x="1922798" y="1304156"/>
                  <a:pt x="1709204" y="1321566"/>
                </a:cubicBezTo>
                <a:cubicBezTo>
                  <a:pt x="1495610" y="1338976"/>
                  <a:pt x="1307252" y="1264481"/>
                  <a:pt x="1201784" y="1321566"/>
                </a:cubicBezTo>
                <a:cubicBezTo>
                  <a:pt x="1096316" y="1378651"/>
                  <a:pt x="878557" y="1270171"/>
                  <a:pt x="640952" y="1321566"/>
                </a:cubicBezTo>
                <a:cubicBezTo>
                  <a:pt x="403347" y="1372961"/>
                  <a:pt x="272330" y="1312445"/>
                  <a:pt x="0" y="1321566"/>
                </a:cubicBezTo>
                <a:cubicBezTo>
                  <a:pt x="-21926" y="1113043"/>
                  <a:pt x="53484" y="1072531"/>
                  <a:pt x="0" y="854613"/>
                </a:cubicBezTo>
                <a:cubicBezTo>
                  <a:pt x="-53484" y="636695"/>
                  <a:pt x="27157" y="579295"/>
                  <a:pt x="0" y="400875"/>
                </a:cubicBezTo>
                <a:cubicBezTo>
                  <a:pt x="-27157" y="222455"/>
                  <a:pt x="24909" y="100608"/>
                  <a:pt x="0" y="0"/>
                </a:cubicBezTo>
                <a:close/>
              </a:path>
              <a:path w="2890897" h="1321566" fill="darkenLess" stroke="0" extrusionOk="0">
                <a:moveTo>
                  <a:pt x="2670632" y="1321566"/>
                </a:moveTo>
                <a:cubicBezTo>
                  <a:pt x="2684605" y="1254810"/>
                  <a:pt x="2707098" y="1222267"/>
                  <a:pt x="2714685" y="1145354"/>
                </a:cubicBezTo>
                <a:cubicBezTo>
                  <a:pt x="2754065" y="1122525"/>
                  <a:pt x="2812341" y="1140711"/>
                  <a:pt x="2890897" y="1101301"/>
                </a:cubicBezTo>
                <a:cubicBezTo>
                  <a:pt x="2855864" y="1176769"/>
                  <a:pt x="2760061" y="1229341"/>
                  <a:pt x="2670632" y="1321566"/>
                </a:cubicBezTo>
                <a:close/>
              </a:path>
              <a:path w="2890897" h="1321566" fill="none" extrusionOk="0">
                <a:moveTo>
                  <a:pt x="2670632" y="1321566"/>
                </a:moveTo>
                <a:cubicBezTo>
                  <a:pt x="2662424" y="1275398"/>
                  <a:pt x="2699411" y="1224171"/>
                  <a:pt x="2714685" y="1145354"/>
                </a:cubicBezTo>
                <a:cubicBezTo>
                  <a:pt x="2781816" y="1109130"/>
                  <a:pt x="2821933" y="1129973"/>
                  <a:pt x="2890897" y="1101301"/>
                </a:cubicBezTo>
                <a:cubicBezTo>
                  <a:pt x="2821200" y="1220086"/>
                  <a:pt x="2710002" y="1238534"/>
                  <a:pt x="2670632" y="1321566"/>
                </a:cubicBezTo>
                <a:cubicBezTo>
                  <a:pt x="2482043" y="1350712"/>
                  <a:pt x="2393190" y="1268813"/>
                  <a:pt x="2136506" y="1321566"/>
                </a:cubicBezTo>
                <a:cubicBezTo>
                  <a:pt x="1879822" y="1374319"/>
                  <a:pt x="1791288" y="1315198"/>
                  <a:pt x="1548967" y="1321566"/>
                </a:cubicBezTo>
                <a:cubicBezTo>
                  <a:pt x="1306646" y="1327934"/>
                  <a:pt x="1140695" y="1271784"/>
                  <a:pt x="961428" y="1321566"/>
                </a:cubicBezTo>
                <a:cubicBezTo>
                  <a:pt x="782161" y="1371348"/>
                  <a:pt x="449273" y="1312531"/>
                  <a:pt x="0" y="1321566"/>
                </a:cubicBezTo>
                <a:cubicBezTo>
                  <a:pt x="-40407" y="1220696"/>
                  <a:pt x="11453" y="979830"/>
                  <a:pt x="0" y="867828"/>
                </a:cubicBezTo>
                <a:cubicBezTo>
                  <a:pt x="-11453" y="755826"/>
                  <a:pt x="51918" y="516331"/>
                  <a:pt x="0" y="414091"/>
                </a:cubicBezTo>
                <a:cubicBezTo>
                  <a:pt x="-51918" y="311851"/>
                  <a:pt x="10603" y="145944"/>
                  <a:pt x="0" y="0"/>
                </a:cubicBezTo>
                <a:cubicBezTo>
                  <a:pt x="252668" y="-6648"/>
                  <a:pt x="426039" y="61471"/>
                  <a:pt x="578179" y="0"/>
                </a:cubicBezTo>
                <a:cubicBezTo>
                  <a:pt x="730319" y="-61471"/>
                  <a:pt x="1049847" y="54499"/>
                  <a:pt x="1185268" y="0"/>
                </a:cubicBezTo>
                <a:cubicBezTo>
                  <a:pt x="1320689" y="-54499"/>
                  <a:pt x="1545975" y="4799"/>
                  <a:pt x="1821265" y="0"/>
                </a:cubicBezTo>
                <a:cubicBezTo>
                  <a:pt x="2096555" y="-4799"/>
                  <a:pt x="2473649" y="69159"/>
                  <a:pt x="2890897" y="0"/>
                </a:cubicBezTo>
                <a:cubicBezTo>
                  <a:pt x="2915090" y="108516"/>
                  <a:pt x="2879257" y="378276"/>
                  <a:pt x="2890897" y="528624"/>
                </a:cubicBezTo>
                <a:cubicBezTo>
                  <a:pt x="2902537" y="678972"/>
                  <a:pt x="2836240" y="932429"/>
                  <a:pt x="2890897" y="1101301"/>
                </a:cubicBezTo>
              </a:path>
              <a:path w="2890897" h="1321566" fill="none" stroke="0" extrusionOk="0">
                <a:moveTo>
                  <a:pt x="2670632" y="1321566"/>
                </a:moveTo>
                <a:cubicBezTo>
                  <a:pt x="2685676" y="1248123"/>
                  <a:pt x="2714699" y="1224365"/>
                  <a:pt x="2714685" y="1145354"/>
                </a:cubicBezTo>
                <a:cubicBezTo>
                  <a:pt x="2749732" y="1115262"/>
                  <a:pt x="2844305" y="1115538"/>
                  <a:pt x="2890897" y="1101301"/>
                </a:cubicBezTo>
                <a:cubicBezTo>
                  <a:pt x="2825956" y="1201743"/>
                  <a:pt x="2771523" y="1216272"/>
                  <a:pt x="2670632" y="1321566"/>
                </a:cubicBezTo>
                <a:cubicBezTo>
                  <a:pt x="2438780" y="1338621"/>
                  <a:pt x="2254865" y="1269852"/>
                  <a:pt x="2109799" y="1321566"/>
                </a:cubicBezTo>
                <a:cubicBezTo>
                  <a:pt x="1964733" y="1373280"/>
                  <a:pt x="1765905" y="1280441"/>
                  <a:pt x="1629086" y="1321566"/>
                </a:cubicBezTo>
                <a:cubicBezTo>
                  <a:pt x="1492267" y="1362691"/>
                  <a:pt x="1287472" y="1290547"/>
                  <a:pt x="1068253" y="1321566"/>
                </a:cubicBezTo>
                <a:cubicBezTo>
                  <a:pt x="849034" y="1352585"/>
                  <a:pt x="787277" y="1282194"/>
                  <a:pt x="614245" y="1321566"/>
                </a:cubicBezTo>
                <a:cubicBezTo>
                  <a:pt x="441213" y="1360938"/>
                  <a:pt x="136167" y="1297925"/>
                  <a:pt x="0" y="1321566"/>
                </a:cubicBezTo>
                <a:cubicBezTo>
                  <a:pt x="-43907" y="1223355"/>
                  <a:pt x="6991" y="999920"/>
                  <a:pt x="0" y="907475"/>
                </a:cubicBezTo>
                <a:cubicBezTo>
                  <a:pt x="-6991" y="815030"/>
                  <a:pt x="40566" y="579847"/>
                  <a:pt x="0" y="440522"/>
                </a:cubicBezTo>
                <a:cubicBezTo>
                  <a:pt x="-40566" y="301197"/>
                  <a:pt x="25500" y="116005"/>
                  <a:pt x="0" y="0"/>
                </a:cubicBezTo>
                <a:cubicBezTo>
                  <a:pt x="281006" y="-45668"/>
                  <a:pt x="409595" y="45837"/>
                  <a:pt x="635997" y="0"/>
                </a:cubicBezTo>
                <a:cubicBezTo>
                  <a:pt x="862399" y="-45837"/>
                  <a:pt x="899988" y="25397"/>
                  <a:pt x="1156359" y="0"/>
                </a:cubicBezTo>
                <a:cubicBezTo>
                  <a:pt x="1412730" y="-25397"/>
                  <a:pt x="1572295" y="27128"/>
                  <a:pt x="1734538" y="0"/>
                </a:cubicBezTo>
                <a:cubicBezTo>
                  <a:pt x="1896781" y="-27128"/>
                  <a:pt x="2090536" y="57513"/>
                  <a:pt x="2341627" y="0"/>
                </a:cubicBezTo>
                <a:cubicBezTo>
                  <a:pt x="2592718" y="-57513"/>
                  <a:pt x="2766462" y="20295"/>
                  <a:pt x="2890897" y="0"/>
                </a:cubicBezTo>
                <a:cubicBezTo>
                  <a:pt x="2925442" y="223022"/>
                  <a:pt x="2831843" y="371123"/>
                  <a:pt x="2890897" y="517611"/>
                </a:cubicBezTo>
                <a:cubicBezTo>
                  <a:pt x="2949951" y="664099"/>
                  <a:pt x="2870649" y="817897"/>
                  <a:pt x="2890897" y="110130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Text Embedding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produces vector embedding based on text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4472848" y="3120778"/>
            <a:ext cx="38406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89494" y="3641742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3223287" y="3664269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>
            <a:off x="4472848" y="1831655"/>
            <a:ext cx="1374738" cy="103009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are vector embeddings generated?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2752253" y="1479231"/>
            <a:ext cx="1720595" cy="939795"/>
          </a:xfrm>
          <a:custGeom>
            <a:avLst/>
            <a:gdLst>
              <a:gd name="connsiteX0" fmla="*/ 0 w 1720595"/>
              <a:gd name="connsiteY0" fmla="*/ 234949 h 939795"/>
              <a:gd name="connsiteX1" fmla="*/ 1485646 w 1720595"/>
              <a:gd name="connsiteY1" fmla="*/ 234949 h 939795"/>
              <a:gd name="connsiteX2" fmla="*/ 1485646 w 1720595"/>
              <a:gd name="connsiteY2" fmla="*/ 939795 h 939795"/>
              <a:gd name="connsiteX3" fmla="*/ 0 w 1720595"/>
              <a:gd name="connsiteY3" fmla="*/ 939795 h 939795"/>
              <a:gd name="connsiteX4" fmla="*/ 0 w 1720595"/>
              <a:gd name="connsiteY4" fmla="*/ 234949 h 939795"/>
              <a:gd name="connsiteX0" fmla="*/ 1485646 w 1720595"/>
              <a:gd name="connsiteY0" fmla="*/ 234949 h 939795"/>
              <a:gd name="connsiteX1" fmla="*/ 1720595 w 1720595"/>
              <a:gd name="connsiteY1" fmla="*/ 0 h 939795"/>
              <a:gd name="connsiteX2" fmla="*/ 1720595 w 1720595"/>
              <a:gd name="connsiteY2" fmla="*/ 704846 h 939795"/>
              <a:gd name="connsiteX3" fmla="*/ 1485646 w 1720595"/>
              <a:gd name="connsiteY3" fmla="*/ 939795 h 939795"/>
              <a:gd name="connsiteX4" fmla="*/ 1485646 w 1720595"/>
              <a:gd name="connsiteY4" fmla="*/ 234949 h 939795"/>
              <a:gd name="connsiteX0" fmla="*/ 0 w 1720595"/>
              <a:gd name="connsiteY0" fmla="*/ 234949 h 939795"/>
              <a:gd name="connsiteX1" fmla="*/ 234949 w 1720595"/>
              <a:gd name="connsiteY1" fmla="*/ 0 h 939795"/>
              <a:gd name="connsiteX2" fmla="*/ 1720595 w 1720595"/>
              <a:gd name="connsiteY2" fmla="*/ 0 h 939795"/>
              <a:gd name="connsiteX3" fmla="*/ 1485646 w 1720595"/>
              <a:gd name="connsiteY3" fmla="*/ 234949 h 939795"/>
              <a:gd name="connsiteX4" fmla="*/ 0 w 1720595"/>
              <a:gd name="connsiteY4" fmla="*/ 234949 h 939795"/>
              <a:gd name="connsiteX0" fmla="*/ 0 w 1720595"/>
              <a:gd name="connsiteY0" fmla="*/ 234949 h 939795"/>
              <a:gd name="connsiteX1" fmla="*/ 234949 w 1720595"/>
              <a:gd name="connsiteY1" fmla="*/ 0 h 939795"/>
              <a:gd name="connsiteX2" fmla="*/ 1720595 w 1720595"/>
              <a:gd name="connsiteY2" fmla="*/ 0 h 939795"/>
              <a:gd name="connsiteX3" fmla="*/ 1720595 w 1720595"/>
              <a:gd name="connsiteY3" fmla="*/ 704846 h 939795"/>
              <a:gd name="connsiteX4" fmla="*/ 1485646 w 1720595"/>
              <a:gd name="connsiteY4" fmla="*/ 939795 h 939795"/>
              <a:gd name="connsiteX5" fmla="*/ 0 w 1720595"/>
              <a:gd name="connsiteY5" fmla="*/ 939795 h 939795"/>
              <a:gd name="connsiteX6" fmla="*/ 0 w 1720595"/>
              <a:gd name="connsiteY6" fmla="*/ 234949 h 939795"/>
              <a:gd name="connsiteX7" fmla="*/ 0 w 1720595"/>
              <a:gd name="connsiteY7" fmla="*/ 234949 h 939795"/>
              <a:gd name="connsiteX8" fmla="*/ 1485646 w 1720595"/>
              <a:gd name="connsiteY8" fmla="*/ 234949 h 939795"/>
              <a:gd name="connsiteX9" fmla="*/ 1720595 w 1720595"/>
              <a:gd name="connsiteY9" fmla="*/ 0 h 939795"/>
              <a:gd name="connsiteX10" fmla="*/ 1485646 w 1720595"/>
              <a:gd name="connsiteY10" fmla="*/ 234949 h 939795"/>
              <a:gd name="connsiteX11" fmla="*/ 1485646 w 1720595"/>
              <a:gd name="connsiteY11" fmla="*/ 939795 h 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20595" h="939795" stroke="0" extrusionOk="0">
                <a:moveTo>
                  <a:pt x="0" y="234949"/>
                </a:moveTo>
                <a:cubicBezTo>
                  <a:pt x="237698" y="352940"/>
                  <a:pt x="1094623" y="311343"/>
                  <a:pt x="1485646" y="234949"/>
                </a:cubicBezTo>
                <a:cubicBezTo>
                  <a:pt x="1517715" y="314156"/>
                  <a:pt x="1493607" y="592907"/>
                  <a:pt x="1485646" y="939795"/>
                </a:cubicBezTo>
                <a:cubicBezTo>
                  <a:pt x="862056" y="1048890"/>
                  <a:pt x="192095" y="1031041"/>
                  <a:pt x="0" y="939795"/>
                </a:cubicBezTo>
                <a:cubicBezTo>
                  <a:pt x="-30895" y="821734"/>
                  <a:pt x="-7770" y="501977"/>
                  <a:pt x="0" y="234949"/>
                </a:cubicBezTo>
                <a:close/>
              </a:path>
              <a:path w="1720595" h="939795" fill="darkenLess" stroke="0" extrusionOk="0">
                <a:moveTo>
                  <a:pt x="1485646" y="234949"/>
                </a:moveTo>
                <a:cubicBezTo>
                  <a:pt x="1532663" y="196809"/>
                  <a:pt x="1650782" y="29081"/>
                  <a:pt x="1720595" y="0"/>
                </a:cubicBezTo>
                <a:cubicBezTo>
                  <a:pt x="1743849" y="103768"/>
                  <a:pt x="1674903" y="372921"/>
                  <a:pt x="1720595" y="704846"/>
                </a:cubicBezTo>
                <a:cubicBezTo>
                  <a:pt x="1629600" y="813113"/>
                  <a:pt x="1528055" y="935079"/>
                  <a:pt x="1485646" y="939795"/>
                </a:cubicBezTo>
                <a:cubicBezTo>
                  <a:pt x="1484256" y="814145"/>
                  <a:pt x="1498977" y="360338"/>
                  <a:pt x="1485646" y="234949"/>
                </a:cubicBezTo>
                <a:close/>
              </a:path>
              <a:path w="1720595" h="939795" fill="lightenLess" stroke="0" extrusionOk="0">
                <a:moveTo>
                  <a:pt x="0" y="234949"/>
                </a:moveTo>
                <a:cubicBezTo>
                  <a:pt x="92597" y="131275"/>
                  <a:pt x="136268" y="119749"/>
                  <a:pt x="234949" y="0"/>
                </a:cubicBezTo>
                <a:cubicBezTo>
                  <a:pt x="538959" y="101144"/>
                  <a:pt x="1497579" y="96180"/>
                  <a:pt x="1720595" y="0"/>
                </a:cubicBezTo>
                <a:cubicBezTo>
                  <a:pt x="1686752" y="30071"/>
                  <a:pt x="1552251" y="161511"/>
                  <a:pt x="1485646" y="234949"/>
                </a:cubicBezTo>
                <a:cubicBezTo>
                  <a:pt x="1121087" y="133545"/>
                  <a:pt x="423230" y="343031"/>
                  <a:pt x="0" y="234949"/>
                </a:cubicBezTo>
                <a:close/>
              </a:path>
              <a:path w="1720595" h="939795" fill="none" extrusionOk="0">
                <a:moveTo>
                  <a:pt x="0" y="234949"/>
                </a:moveTo>
                <a:cubicBezTo>
                  <a:pt x="71835" y="160137"/>
                  <a:pt x="135478" y="85089"/>
                  <a:pt x="234949" y="0"/>
                </a:cubicBezTo>
                <a:cubicBezTo>
                  <a:pt x="770574" y="2977"/>
                  <a:pt x="1209396" y="-68025"/>
                  <a:pt x="1720595" y="0"/>
                </a:cubicBezTo>
                <a:cubicBezTo>
                  <a:pt x="1741178" y="217527"/>
                  <a:pt x="1677558" y="462477"/>
                  <a:pt x="1720595" y="704846"/>
                </a:cubicBezTo>
                <a:cubicBezTo>
                  <a:pt x="1641746" y="770866"/>
                  <a:pt x="1594505" y="837766"/>
                  <a:pt x="1485646" y="939795"/>
                </a:cubicBezTo>
                <a:cubicBezTo>
                  <a:pt x="1244631" y="915539"/>
                  <a:pt x="520901" y="1066225"/>
                  <a:pt x="0" y="939795"/>
                </a:cubicBezTo>
                <a:cubicBezTo>
                  <a:pt x="-11817" y="682962"/>
                  <a:pt x="23092" y="427899"/>
                  <a:pt x="0" y="234949"/>
                </a:cubicBezTo>
                <a:close/>
                <a:moveTo>
                  <a:pt x="0" y="234949"/>
                </a:moveTo>
                <a:cubicBezTo>
                  <a:pt x="280517" y="277307"/>
                  <a:pt x="837916" y="118667"/>
                  <a:pt x="1485646" y="234949"/>
                </a:cubicBezTo>
                <a:cubicBezTo>
                  <a:pt x="1592370" y="110864"/>
                  <a:pt x="1645466" y="55126"/>
                  <a:pt x="1720595" y="0"/>
                </a:cubicBezTo>
                <a:moveTo>
                  <a:pt x="1485646" y="234949"/>
                </a:moveTo>
                <a:cubicBezTo>
                  <a:pt x="1541803" y="405021"/>
                  <a:pt x="1523887" y="697471"/>
                  <a:pt x="1485646" y="939795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1200" dirty="0">
                <a:solidFill>
                  <a:schemeClr val="accent6"/>
                </a:solidFill>
                <a:latin typeface="Chalkduster" panose="03050602040202020205" pitchFamily="66" charset="77"/>
              </a:rPr>
              <a:t>&lt;text-embedding&gt;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12" idx="0"/>
            <a:endCxn id="7" idx="3"/>
          </p:cNvCxnSpPr>
          <p:nvPr/>
        </p:nvCxnSpPr>
        <p:spPr>
          <a:xfrm rot="16200000" flipV="1">
            <a:off x="3239101" y="2675001"/>
            <a:ext cx="617482" cy="10553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258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23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87717" y="2595446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3200255" y="3445874"/>
            <a:ext cx="226398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Vector embedding</a:t>
            </a:r>
            <a:endParaRPr lang="en-US" sz="1050" dirty="0">
              <a:solidFill>
                <a:schemeClr val="bg1"/>
              </a:solidFill>
              <a:effectLst/>
            </a:endParaRPr>
          </a:p>
          <a:p>
            <a:r>
              <a:rPr lang="en-US" sz="6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endParaRPr lang="en-US" sz="600" dirty="0">
              <a:solidFill>
                <a:schemeClr val="bg1"/>
              </a:solidFill>
              <a:effectLst/>
            </a:endParaRPr>
          </a:p>
          <a:p>
            <a:r>
              <a:rPr lang="en-US" sz="6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endParaRPr lang="en-US" sz="600" dirty="0">
              <a:solidFill>
                <a:schemeClr val="bg1"/>
              </a:solidFill>
              <a:effectLst/>
            </a:endParaRPr>
          </a:p>
          <a:p>
            <a:r>
              <a:rPr lang="en-US" sz="6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</a:p>
          <a:p>
            <a:endParaRPr lang="en-US" sz="600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89494" y="3892150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5442311" y="3470136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25" idx="2"/>
            <a:endCxn id="7" idx="5"/>
          </p:cNvCxnSpPr>
          <p:nvPr/>
        </p:nvCxnSpPr>
        <p:spPr>
          <a:xfrm rot="10800000" flipV="1">
            <a:off x="3017553" y="1925240"/>
            <a:ext cx="573065" cy="9082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perform sentiment analysis?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1894923" y="1775461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800" dirty="0">
                <a:latin typeface="Chalkduster" panose="03050602040202020205" pitchFamily="66" charset="77"/>
              </a:rPr>
              <a:t>&lt;embedding&gt;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24" idx="0"/>
            <a:endCxn id="25" idx="3"/>
          </p:cNvCxnSpPr>
          <p:nvPr/>
        </p:nvCxnSpPr>
        <p:spPr>
          <a:xfrm rot="5400000" flipH="1" flipV="1">
            <a:off x="4753310" y="2207139"/>
            <a:ext cx="284906" cy="51205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0E7E4-BF5B-3866-FC24-6F91B19C1A9E}"/>
              </a:ext>
            </a:extLst>
          </p:cNvPr>
          <p:cNvSpPr/>
          <p:nvPr/>
        </p:nvSpPr>
        <p:spPr>
          <a:xfrm>
            <a:off x="4114801" y="2605620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5229AC2F-CFB5-06E5-AD35-D94E62C03055}"/>
              </a:ext>
            </a:extLst>
          </p:cNvPr>
          <p:cNvSpPr/>
          <p:nvPr/>
        </p:nvSpPr>
        <p:spPr>
          <a:xfrm>
            <a:off x="3590617" y="1266119"/>
            <a:ext cx="3385997" cy="1054595"/>
          </a:xfrm>
          <a:custGeom>
            <a:avLst/>
            <a:gdLst>
              <a:gd name="connsiteX0" fmla="*/ 0 w 3385997"/>
              <a:gd name="connsiteY0" fmla="*/ 263649 h 1054595"/>
              <a:gd name="connsiteX1" fmla="*/ 3122348 w 3385997"/>
              <a:gd name="connsiteY1" fmla="*/ 263649 h 1054595"/>
              <a:gd name="connsiteX2" fmla="*/ 3122348 w 3385997"/>
              <a:gd name="connsiteY2" fmla="*/ 1054595 h 1054595"/>
              <a:gd name="connsiteX3" fmla="*/ 0 w 3385997"/>
              <a:gd name="connsiteY3" fmla="*/ 1054595 h 1054595"/>
              <a:gd name="connsiteX4" fmla="*/ 0 w 3385997"/>
              <a:gd name="connsiteY4" fmla="*/ 263649 h 1054595"/>
              <a:gd name="connsiteX0" fmla="*/ 3122348 w 3385997"/>
              <a:gd name="connsiteY0" fmla="*/ 263649 h 1054595"/>
              <a:gd name="connsiteX1" fmla="*/ 3385997 w 3385997"/>
              <a:gd name="connsiteY1" fmla="*/ 0 h 1054595"/>
              <a:gd name="connsiteX2" fmla="*/ 3385997 w 3385997"/>
              <a:gd name="connsiteY2" fmla="*/ 790946 h 1054595"/>
              <a:gd name="connsiteX3" fmla="*/ 3122348 w 3385997"/>
              <a:gd name="connsiteY3" fmla="*/ 1054595 h 1054595"/>
              <a:gd name="connsiteX4" fmla="*/ 3122348 w 3385997"/>
              <a:gd name="connsiteY4" fmla="*/ 263649 h 1054595"/>
              <a:gd name="connsiteX0" fmla="*/ 0 w 3385997"/>
              <a:gd name="connsiteY0" fmla="*/ 263649 h 1054595"/>
              <a:gd name="connsiteX1" fmla="*/ 263649 w 3385997"/>
              <a:gd name="connsiteY1" fmla="*/ 0 h 1054595"/>
              <a:gd name="connsiteX2" fmla="*/ 3385997 w 3385997"/>
              <a:gd name="connsiteY2" fmla="*/ 0 h 1054595"/>
              <a:gd name="connsiteX3" fmla="*/ 3122348 w 3385997"/>
              <a:gd name="connsiteY3" fmla="*/ 263649 h 1054595"/>
              <a:gd name="connsiteX4" fmla="*/ 0 w 3385997"/>
              <a:gd name="connsiteY4" fmla="*/ 263649 h 1054595"/>
              <a:gd name="connsiteX0" fmla="*/ 0 w 3385997"/>
              <a:gd name="connsiteY0" fmla="*/ 263649 h 1054595"/>
              <a:gd name="connsiteX1" fmla="*/ 263649 w 3385997"/>
              <a:gd name="connsiteY1" fmla="*/ 0 h 1054595"/>
              <a:gd name="connsiteX2" fmla="*/ 3385997 w 3385997"/>
              <a:gd name="connsiteY2" fmla="*/ 0 h 1054595"/>
              <a:gd name="connsiteX3" fmla="*/ 3385997 w 3385997"/>
              <a:gd name="connsiteY3" fmla="*/ 790946 h 1054595"/>
              <a:gd name="connsiteX4" fmla="*/ 3122348 w 3385997"/>
              <a:gd name="connsiteY4" fmla="*/ 1054595 h 1054595"/>
              <a:gd name="connsiteX5" fmla="*/ 0 w 3385997"/>
              <a:gd name="connsiteY5" fmla="*/ 1054595 h 1054595"/>
              <a:gd name="connsiteX6" fmla="*/ 0 w 3385997"/>
              <a:gd name="connsiteY6" fmla="*/ 263649 h 1054595"/>
              <a:gd name="connsiteX7" fmla="*/ 0 w 3385997"/>
              <a:gd name="connsiteY7" fmla="*/ 263649 h 1054595"/>
              <a:gd name="connsiteX8" fmla="*/ 3122348 w 3385997"/>
              <a:gd name="connsiteY8" fmla="*/ 263649 h 1054595"/>
              <a:gd name="connsiteX9" fmla="*/ 3385997 w 3385997"/>
              <a:gd name="connsiteY9" fmla="*/ 0 h 1054595"/>
              <a:gd name="connsiteX10" fmla="*/ 3122348 w 3385997"/>
              <a:gd name="connsiteY10" fmla="*/ 263649 h 1054595"/>
              <a:gd name="connsiteX11" fmla="*/ 3122348 w 3385997"/>
              <a:gd name="connsiteY11" fmla="*/ 1054595 h 105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5997" h="1054595" stroke="0" extrusionOk="0">
                <a:moveTo>
                  <a:pt x="0" y="263649"/>
                </a:moveTo>
                <a:cubicBezTo>
                  <a:pt x="315246" y="382294"/>
                  <a:pt x="1685164" y="379661"/>
                  <a:pt x="3122348" y="263649"/>
                </a:cubicBezTo>
                <a:cubicBezTo>
                  <a:pt x="3100419" y="454288"/>
                  <a:pt x="3190639" y="712275"/>
                  <a:pt x="3122348" y="1054595"/>
                </a:cubicBezTo>
                <a:cubicBezTo>
                  <a:pt x="1882063" y="1189195"/>
                  <a:pt x="1220217" y="897399"/>
                  <a:pt x="0" y="1054595"/>
                </a:cubicBezTo>
                <a:cubicBezTo>
                  <a:pt x="-59143" y="705837"/>
                  <a:pt x="-58054" y="398177"/>
                  <a:pt x="0" y="263649"/>
                </a:cubicBezTo>
                <a:close/>
              </a:path>
              <a:path w="3385997" h="1054595" fill="darkenLess" stroke="0" extrusionOk="0">
                <a:moveTo>
                  <a:pt x="3122348" y="263649"/>
                </a:moveTo>
                <a:cubicBezTo>
                  <a:pt x="3217981" y="182132"/>
                  <a:pt x="3262204" y="131615"/>
                  <a:pt x="3385997" y="0"/>
                </a:cubicBezTo>
                <a:cubicBezTo>
                  <a:pt x="3351886" y="242097"/>
                  <a:pt x="3390702" y="648135"/>
                  <a:pt x="3385997" y="790946"/>
                </a:cubicBezTo>
                <a:cubicBezTo>
                  <a:pt x="3323697" y="858393"/>
                  <a:pt x="3184128" y="980178"/>
                  <a:pt x="3122348" y="1054595"/>
                </a:cubicBezTo>
                <a:cubicBezTo>
                  <a:pt x="3173526" y="876486"/>
                  <a:pt x="3190956" y="348429"/>
                  <a:pt x="3122348" y="263649"/>
                </a:cubicBezTo>
                <a:close/>
              </a:path>
              <a:path w="3385997" h="1054595" fill="lightenLess" stroke="0" extrusionOk="0">
                <a:moveTo>
                  <a:pt x="0" y="263649"/>
                </a:moveTo>
                <a:cubicBezTo>
                  <a:pt x="108786" y="172810"/>
                  <a:pt x="238372" y="60011"/>
                  <a:pt x="263649" y="0"/>
                </a:cubicBezTo>
                <a:cubicBezTo>
                  <a:pt x="763726" y="130954"/>
                  <a:pt x="1946898" y="43574"/>
                  <a:pt x="3385997" y="0"/>
                </a:cubicBezTo>
                <a:cubicBezTo>
                  <a:pt x="3246126" y="118824"/>
                  <a:pt x="3191755" y="181350"/>
                  <a:pt x="3122348" y="263649"/>
                </a:cubicBezTo>
                <a:cubicBezTo>
                  <a:pt x="2079044" y="113210"/>
                  <a:pt x="447807" y="349528"/>
                  <a:pt x="0" y="263649"/>
                </a:cubicBezTo>
                <a:close/>
              </a:path>
              <a:path w="3385997" h="1054595" fill="none" extrusionOk="0">
                <a:moveTo>
                  <a:pt x="0" y="263649"/>
                </a:moveTo>
                <a:cubicBezTo>
                  <a:pt x="11648" y="214476"/>
                  <a:pt x="237195" y="68524"/>
                  <a:pt x="263649" y="0"/>
                </a:cubicBezTo>
                <a:cubicBezTo>
                  <a:pt x="1219411" y="-155197"/>
                  <a:pt x="2787748" y="-163020"/>
                  <a:pt x="3385997" y="0"/>
                </a:cubicBezTo>
                <a:cubicBezTo>
                  <a:pt x="3443647" y="371801"/>
                  <a:pt x="3436919" y="697097"/>
                  <a:pt x="3385997" y="790946"/>
                </a:cubicBezTo>
                <a:cubicBezTo>
                  <a:pt x="3305584" y="887845"/>
                  <a:pt x="3215124" y="985498"/>
                  <a:pt x="3122348" y="1054595"/>
                </a:cubicBezTo>
                <a:cubicBezTo>
                  <a:pt x="1732641" y="1138212"/>
                  <a:pt x="1436716" y="1035509"/>
                  <a:pt x="0" y="1054595"/>
                </a:cubicBezTo>
                <a:cubicBezTo>
                  <a:pt x="26561" y="807896"/>
                  <a:pt x="67197" y="466524"/>
                  <a:pt x="0" y="263649"/>
                </a:cubicBezTo>
                <a:close/>
                <a:moveTo>
                  <a:pt x="0" y="263649"/>
                </a:moveTo>
                <a:cubicBezTo>
                  <a:pt x="718511" y="145338"/>
                  <a:pt x="2619269" y="364794"/>
                  <a:pt x="3122348" y="263649"/>
                </a:cubicBezTo>
                <a:cubicBezTo>
                  <a:pt x="3188728" y="223886"/>
                  <a:pt x="3363071" y="66903"/>
                  <a:pt x="3385997" y="0"/>
                </a:cubicBezTo>
                <a:moveTo>
                  <a:pt x="3122348" y="263649"/>
                </a:moveTo>
                <a:cubicBezTo>
                  <a:pt x="3129373" y="420879"/>
                  <a:pt x="3073003" y="751771"/>
                  <a:pt x="3122348" y="1054595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&lt;text-classification&gt;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9CFFE5-B577-72CA-9B9E-0C1217411B6F}"/>
              </a:ext>
            </a:extLst>
          </p:cNvPr>
          <p:cNvSpPr txBox="1"/>
          <p:nvPr/>
        </p:nvSpPr>
        <p:spPr>
          <a:xfrm>
            <a:off x="2382646" y="3661318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sp>
        <p:nvSpPr>
          <p:cNvPr id="47" name="Folded Corner 46">
            <a:extLst>
              <a:ext uri="{FF2B5EF4-FFF2-40B4-BE49-F238E27FC236}">
                <a16:creationId xmlns:a16="http://schemas.microsoft.com/office/drawing/2014/main" id="{89E23A64-C1B0-B4AD-A971-BAB1A75478D9}"/>
              </a:ext>
            </a:extLst>
          </p:cNvPr>
          <p:cNvSpPr/>
          <p:nvPr/>
        </p:nvSpPr>
        <p:spPr>
          <a:xfrm>
            <a:off x="6253103" y="2571749"/>
            <a:ext cx="2263987" cy="2166505"/>
          </a:xfrm>
          <a:custGeom>
            <a:avLst/>
            <a:gdLst>
              <a:gd name="connsiteX0" fmla="*/ 0 w 2263987"/>
              <a:gd name="connsiteY0" fmla="*/ 0 h 2166505"/>
              <a:gd name="connsiteX1" fmla="*/ 543357 w 2263987"/>
              <a:gd name="connsiteY1" fmla="*/ 0 h 2166505"/>
              <a:gd name="connsiteX2" fmla="*/ 1041434 w 2263987"/>
              <a:gd name="connsiteY2" fmla="*/ 0 h 2166505"/>
              <a:gd name="connsiteX3" fmla="*/ 1652711 w 2263987"/>
              <a:gd name="connsiteY3" fmla="*/ 0 h 2166505"/>
              <a:gd name="connsiteX4" fmla="*/ 2263987 w 2263987"/>
              <a:gd name="connsiteY4" fmla="*/ 0 h 2166505"/>
              <a:gd name="connsiteX5" fmla="*/ 2263987 w 2263987"/>
              <a:gd name="connsiteY5" fmla="*/ 433299 h 2166505"/>
              <a:gd name="connsiteX6" fmla="*/ 2263987 w 2263987"/>
              <a:gd name="connsiteY6" fmla="*/ 848545 h 2166505"/>
              <a:gd name="connsiteX7" fmla="*/ 2263987 w 2263987"/>
              <a:gd name="connsiteY7" fmla="*/ 1299898 h 2166505"/>
              <a:gd name="connsiteX8" fmla="*/ 2263987 w 2263987"/>
              <a:gd name="connsiteY8" fmla="*/ 1805414 h 2166505"/>
              <a:gd name="connsiteX9" fmla="*/ 1902896 w 2263987"/>
              <a:gd name="connsiteY9" fmla="*/ 2166505 h 2166505"/>
              <a:gd name="connsiteX10" fmla="*/ 1427172 w 2263987"/>
              <a:gd name="connsiteY10" fmla="*/ 2166505 h 2166505"/>
              <a:gd name="connsiteX11" fmla="*/ 970477 w 2263987"/>
              <a:gd name="connsiteY11" fmla="*/ 2166505 h 2166505"/>
              <a:gd name="connsiteX12" fmla="*/ 475724 w 2263987"/>
              <a:gd name="connsiteY12" fmla="*/ 2166505 h 2166505"/>
              <a:gd name="connsiteX13" fmla="*/ 0 w 2263987"/>
              <a:gd name="connsiteY13" fmla="*/ 2166505 h 2166505"/>
              <a:gd name="connsiteX14" fmla="*/ 0 w 2263987"/>
              <a:gd name="connsiteY14" fmla="*/ 1581549 h 2166505"/>
              <a:gd name="connsiteX15" fmla="*/ 0 w 2263987"/>
              <a:gd name="connsiteY15" fmla="*/ 1018257 h 2166505"/>
              <a:gd name="connsiteX16" fmla="*/ 0 w 2263987"/>
              <a:gd name="connsiteY16" fmla="*/ 0 h 2166505"/>
              <a:gd name="connsiteX0" fmla="*/ 1902896 w 2263987"/>
              <a:gd name="connsiteY0" fmla="*/ 2166505 h 2166505"/>
              <a:gd name="connsiteX1" fmla="*/ 1975114 w 2263987"/>
              <a:gd name="connsiteY1" fmla="*/ 1877632 h 2166505"/>
              <a:gd name="connsiteX2" fmla="*/ 2263987 w 2263987"/>
              <a:gd name="connsiteY2" fmla="*/ 1805414 h 2166505"/>
              <a:gd name="connsiteX3" fmla="*/ 1902896 w 2263987"/>
              <a:gd name="connsiteY3" fmla="*/ 2166505 h 2166505"/>
              <a:gd name="connsiteX0" fmla="*/ 1902896 w 2263987"/>
              <a:gd name="connsiteY0" fmla="*/ 2166505 h 2166505"/>
              <a:gd name="connsiteX1" fmla="*/ 1975114 w 2263987"/>
              <a:gd name="connsiteY1" fmla="*/ 1877632 h 2166505"/>
              <a:gd name="connsiteX2" fmla="*/ 2263987 w 2263987"/>
              <a:gd name="connsiteY2" fmla="*/ 1805414 h 2166505"/>
              <a:gd name="connsiteX3" fmla="*/ 1902896 w 2263987"/>
              <a:gd name="connsiteY3" fmla="*/ 2166505 h 2166505"/>
              <a:gd name="connsiteX4" fmla="*/ 1427172 w 2263987"/>
              <a:gd name="connsiteY4" fmla="*/ 2166505 h 2166505"/>
              <a:gd name="connsiteX5" fmla="*/ 913390 w 2263987"/>
              <a:gd name="connsiteY5" fmla="*/ 2166505 h 2166505"/>
              <a:gd name="connsiteX6" fmla="*/ 0 w 2263987"/>
              <a:gd name="connsiteY6" fmla="*/ 2166505 h 2166505"/>
              <a:gd name="connsiteX7" fmla="*/ 0 w 2263987"/>
              <a:gd name="connsiteY7" fmla="*/ 1603214 h 2166505"/>
              <a:gd name="connsiteX8" fmla="*/ 0 w 2263987"/>
              <a:gd name="connsiteY8" fmla="*/ 1061587 h 2166505"/>
              <a:gd name="connsiteX9" fmla="*/ 0 w 2263987"/>
              <a:gd name="connsiteY9" fmla="*/ 498296 h 2166505"/>
              <a:gd name="connsiteX10" fmla="*/ 0 w 2263987"/>
              <a:gd name="connsiteY10" fmla="*/ 0 h 2166505"/>
              <a:gd name="connsiteX11" fmla="*/ 565997 w 2263987"/>
              <a:gd name="connsiteY11" fmla="*/ 0 h 2166505"/>
              <a:gd name="connsiteX12" fmla="*/ 1154633 w 2263987"/>
              <a:gd name="connsiteY12" fmla="*/ 0 h 2166505"/>
              <a:gd name="connsiteX13" fmla="*/ 1765910 w 2263987"/>
              <a:gd name="connsiteY13" fmla="*/ 0 h 2166505"/>
              <a:gd name="connsiteX14" fmla="*/ 2263987 w 2263987"/>
              <a:gd name="connsiteY14" fmla="*/ 0 h 2166505"/>
              <a:gd name="connsiteX15" fmla="*/ 2263987 w 2263987"/>
              <a:gd name="connsiteY15" fmla="*/ 415245 h 2166505"/>
              <a:gd name="connsiteX16" fmla="*/ 2263987 w 2263987"/>
              <a:gd name="connsiteY16" fmla="*/ 848545 h 2166505"/>
              <a:gd name="connsiteX17" fmla="*/ 2263987 w 2263987"/>
              <a:gd name="connsiteY17" fmla="*/ 1317952 h 2166505"/>
              <a:gd name="connsiteX18" fmla="*/ 2263987 w 2263987"/>
              <a:gd name="connsiteY18" fmla="*/ 1805414 h 2166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63987" h="2166505" stroke="0" extrusionOk="0">
                <a:moveTo>
                  <a:pt x="0" y="0"/>
                </a:moveTo>
                <a:cubicBezTo>
                  <a:pt x="193319" y="-61630"/>
                  <a:pt x="273274" y="12148"/>
                  <a:pt x="543357" y="0"/>
                </a:cubicBezTo>
                <a:cubicBezTo>
                  <a:pt x="813440" y="-12148"/>
                  <a:pt x="842292" y="24831"/>
                  <a:pt x="1041434" y="0"/>
                </a:cubicBezTo>
                <a:cubicBezTo>
                  <a:pt x="1240576" y="-24831"/>
                  <a:pt x="1355390" y="25767"/>
                  <a:pt x="1652711" y="0"/>
                </a:cubicBezTo>
                <a:cubicBezTo>
                  <a:pt x="1950032" y="-25767"/>
                  <a:pt x="2112964" y="53611"/>
                  <a:pt x="2263987" y="0"/>
                </a:cubicBezTo>
                <a:cubicBezTo>
                  <a:pt x="2276998" y="127250"/>
                  <a:pt x="2261558" y="235571"/>
                  <a:pt x="2263987" y="433299"/>
                </a:cubicBezTo>
                <a:cubicBezTo>
                  <a:pt x="2266416" y="631027"/>
                  <a:pt x="2234507" y="652990"/>
                  <a:pt x="2263987" y="848545"/>
                </a:cubicBezTo>
                <a:cubicBezTo>
                  <a:pt x="2293467" y="1044100"/>
                  <a:pt x="2258879" y="1130784"/>
                  <a:pt x="2263987" y="1299898"/>
                </a:cubicBezTo>
                <a:cubicBezTo>
                  <a:pt x="2269095" y="1469012"/>
                  <a:pt x="2232839" y="1591621"/>
                  <a:pt x="2263987" y="1805414"/>
                </a:cubicBezTo>
                <a:cubicBezTo>
                  <a:pt x="2169645" y="1924677"/>
                  <a:pt x="2070886" y="1981475"/>
                  <a:pt x="1902896" y="2166505"/>
                </a:cubicBezTo>
                <a:cubicBezTo>
                  <a:pt x="1728223" y="2204179"/>
                  <a:pt x="1528769" y="2161404"/>
                  <a:pt x="1427172" y="2166505"/>
                </a:cubicBezTo>
                <a:cubicBezTo>
                  <a:pt x="1325575" y="2171606"/>
                  <a:pt x="1142140" y="2116796"/>
                  <a:pt x="970477" y="2166505"/>
                </a:cubicBezTo>
                <a:cubicBezTo>
                  <a:pt x="798815" y="2216214"/>
                  <a:pt x="676509" y="2160484"/>
                  <a:pt x="475724" y="2166505"/>
                </a:cubicBezTo>
                <a:cubicBezTo>
                  <a:pt x="274939" y="2172526"/>
                  <a:pt x="160512" y="2157135"/>
                  <a:pt x="0" y="2166505"/>
                </a:cubicBezTo>
                <a:cubicBezTo>
                  <a:pt x="-69429" y="1990499"/>
                  <a:pt x="9139" y="1811664"/>
                  <a:pt x="0" y="1581549"/>
                </a:cubicBezTo>
                <a:cubicBezTo>
                  <a:pt x="-9139" y="1351434"/>
                  <a:pt x="47720" y="1263341"/>
                  <a:pt x="0" y="1018257"/>
                </a:cubicBezTo>
                <a:cubicBezTo>
                  <a:pt x="-47720" y="773173"/>
                  <a:pt x="33601" y="275447"/>
                  <a:pt x="0" y="0"/>
                </a:cubicBezTo>
                <a:close/>
              </a:path>
              <a:path w="2263987" h="2166505" fill="darkenLess" stroke="0" extrusionOk="0">
                <a:moveTo>
                  <a:pt x="1902896" y="2166505"/>
                </a:moveTo>
                <a:cubicBezTo>
                  <a:pt x="1918296" y="2095208"/>
                  <a:pt x="1982205" y="1943878"/>
                  <a:pt x="1975114" y="1877632"/>
                </a:cubicBezTo>
                <a:cubicBezTo>
                  <a:pt x="2046348" y="1830633"/>
                  <a:pt x="2136091" y="1840141"/>
                  <a:pt x="2263987" y="1805414"/>
                </a:cubicBezTo>
                <a:cubicBezTo>
                  <a:pt x="2133953" y="1991387"/>
                  <a:pt x="2040942" y="1974493"/>
                  <a:pt x="1902896" y="2166505"/>
                </a:cubicBezTo>
                <a:close/>
              </a:path>
              <a:path w="2263987" h="2166505" fill="none" extrusionOk="0">
                <a:moveTo>
                  <a:pt x="1902896" y="2166505"/>
                </a:moveTo>
                <a:cubicBezTo>
                  <a:pt x="1927777" y="2065676"/>
                  <a:pt x="1957625" y="1979365"/>
                  <a:pt x="1975114" y="1877632"/>
                </a:cubicBezTo>
                <a:cubicBezTo>
                  <a:pt x="2081291" y="1846586"/>
                  <a:pt x="2204584" y="1853272"/>
                  <a:pt x="2263987" y="1805414"/>
                </a:cubicBezTo>
                <a:cubicBezTo>
                  <a:pt x="2169108" y="1982189"/>
                  <a:pt x="2030742" y="1975670"/>
                  <a:pt x="1902896" y="2166505"/>
                </a:cubicBezTo>
                <a:cubicBezTo>
                  <a:pt x="1743417" y="2203025"/>
                  <a:pt x="1636707" y="2124531"/>
                  <a:pt x="1427172" y="2166505"/>
                </a:cubicBezTo>
                <a:cubicBezTo>
                  <a:pt x="1217637" y="2208479"/>
                  <a:pt x="1152960" y="2160729"/>
                  <a:pt x="913390" y="2166505"/>
                </a:cubicBezTo>
                <a:cubicBezTo>
                  <a:pt x="673820" y="2172281"/>
                  <a:pt x="307616" y="2111353"/>
                  <a:pt x="0" y="2166505"/>
                </a:cubicBezTo>
                <a:cubicBezTo>
                  <a:pt x="-43672" y="1901438"/>
                  <a:pt x="38927" y="1882960"/>
                  <a:pt x="0" y="1603214"/>
                </a:cubicBezTo>
                <a:cubicBezTo>
                  <a:pt x="-38927" y="1323468"/>
                  <a:pt x="35769" y="1236330"/>
                  <a:pt x="0" y="1061587"/>
                </a:cubicBezTo>
                <a:cubicBezTo>
                  <a:pt x="-35769" y="886844"/>
                  <a:pt x="6604" y="709321"/>
                  <a:pt x="0" y="498296"/>
                </a:cubicBezTo>
                <a:cubicBezTo>
                  <a:pt x="-6604" y="287271"/>
                  <a:pt x="48902" y="243097"/>
                  <a:pt x="0" y="0"/>
                </a:cubicBezTo>
                <a:cubicBezTo>
                  <a:pt x="169023" y="-30965"/>
                  <a:pt x="329396" y="53326"/>
                  <a:pt x="565997" y="0"/>
                </a:cubicBezTo>
                <a:cubicBezTo>
                  <a:pt x="802598" y="-53326"/>
                  <a:pt x="1008762" y="61149"/>
                  <a:pt x="1154633" y="0"/>
                </a:cubicBezTo>
                <a:cubicBezTo>
                  <a:pt x="1300504" y="-61149"/>
                  <a:pt x="1635320" y="32114"/>
                  <a:pt x="1765910" y="0"/>
                </a:cubicBezTo>
                <a:cubicBezTo>
                  <a:pt x="1896500" y="-32114"/>
                  <a:pt x="2107767" y="44288"/>
                  <a:pt x="2263987" y="0"/>
                </a:cubicBezTo>
                <a:cubicBezTo>
                  <a:pt x="2282686" y="114502"/>
                  <a:pt x="2260027" y="233335"/>
                  <a:pt x="2263987" y="415245"/>
                </a:cubicBezTo>
                <a:cubicBezTo>
                  <a:pt x="2267947" y="597155"/>
                  <a:pt x="2230400" y="678884"/>
                  <a:pt x="2263987" y="848545"/>
                </a:cubicBezTo>
                <a:cubicBezTo>
                  <a:pt x="2297574" y="1018206"/>
                  <a:pt x="2253247" y="1155263"/>
                  <a:pt x="2263987" y="1317952"/>
                </a:cubicBezTo>
                <a:cubicBezTo>
                  <a:pt x="2274727" y="1480641"/>
                  <a:pt x="2261045" y="1701635"/>
                  <a:pt x="2263987" y="1805414"/>
                </a:cubicBezTo>
              </a:path>
              <a:path w="2263987" h="2166505" fill="none" stroke="0" extrusionOk="0">
                <a:moveTo>
                  <a:pt x="1902896" y="2166505"/>
                </a:moveTo>
                <a:cubicBezTo>
                  <a:pt x="1913206" y="2044160"/>
                  <a:pt x="1981157" y="1999759"/>
                  <a:pt x="1975114" y="1877632"/>
                </a:cubicBezTo>
                <a:cubicBezTo>
                  <a:pt x="2093999" y="1826388"/>
                  <a:pt x="2186478" y="1855407"/>
                  <a:pt x="2263987" y="1805414"/>
                </a:cubicBezTo>
                <a:cubicBezTo>
                  <a:pt x="2205888" y="1950112"/>
                  <a:pt x="2051467" y="1981093"/>
                  <a:pt x="1902896" y="2166505"/>
                </a:cubicBezTo>
                <a:cubicBezTo>
                  <a:pt x="1784762" y="2211863"/>
                  <a:pt x="1550063" y="2136069"/>
                  <a:pt x="1408143" y="2166505"/>
                </a:cubicBezTo>
                <a:cubicBezTo>
                  <a:pt x="1266223" y="2196941"/>
                  <a:pt x="1122642" y="2126256"/>
                  <a:pt x="970477" y="2166505"/>
                </a:cubicBezTo>
                <a:cubicBezTo>
                  <a:pt x="818312" y="2206754"/>
                  <a:pt x="664216" y="2138031"/>
                  <a:pt x="475724" y="2166505"/>
                </a:cubicBezTo>
                <a:cubicBezTo>
                  <a:pt x="287232" y="2194979"/>
                  <a:pt x="165831" y="2122394"/>
                  <a:pt x="0" y="2166505"/>
                </a:cubicBezTo>
                <a:cubicBezTo>
                  <a:pt x="-30821" y="2016338"/>
                  <a:pt x="46364" y="1850875"/>
                  <a:pt x="0" y="1603214"/>
                </a:cubicBezTo>
                <a:cubicBezTo>
                  <a:pt x="-46364" y="1355553"/>
                  <a:pt x="34352" y="1252015"/>
                  <a:pt x="0" y="1039922"/>
                </a:cubicBezTo>
                <a:cubicBezTo>
                  <a:pt x="-34352" y="827829"/>
                  <a:pt x="18168" y="503506"/>
                  <a:pt x="0" y="0"/>
                </a:cubicBezTo>
                <a:cubicBezTo>
                  <a:pt x="161623" y="-32963"/>
                  <a:pt x="384017" y="27368"/>
                  <a:pt x="543357" y="0"/>
                </a:cubicBezTo>
                <a:cubicBezTo>
                  <a:pt x="702697" y="-27368"/>
                  <a:pt x="977427" y="7844"/>
                  <a:pt x="1131994" y="0"/>
                </a:cubicBezTo>
                <a:cubicBezTo>
                  <a:pt x="1286561" y="-7844"/>
                  <a:pt x="1396985" y="24273"/>
                  <a:pt x="1652711" y="0"/>
                </a:cubicBezTo>
                <a:cubicBezTo>
                  <a:pt x="1908437" y="-24273"/>
                  <a:pt x="2019649" y="1251"/>
                  <a:pt x="2263987" y="0"/>
                </a:cubicBezTo>
                <a:cubicBezTo>
                  <a:pt x="2268173" y="134120"/>
                  <a:pt x="2227312" y="265367"/>
                  <a:pt x="2263987" y="469408"/>
                </a:cubicBezTo>
                <a:cubicBezTo>
                  <a:pt x="2300662" y="673449"/>
                  <a:pt x="2261838" y="740685"/>
                  <a:pt x="2263987" y="884653"/>
                </a:cubicBezTo>
                <a:cubicBezTo>
                  <a:pt x="2266136" y="1028622"/>
                  <a:pt x="2259041" y="1197185"/>
                  <a:pt x="2263987" y="1372115"/>
                </a:cubicBezTo>
                <a:cubicBezTo>
                  <a:pt x="2268933" y="1547045"/>
                  <a:pt x="2220893" y="1612072"/>
                  <a:pt x="2263987" y="1805414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Text classification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determines sentiment such as</a:t>
            </a:r>
          </a:p>
          <a:p>
            <a:pPr algn="ctr"/>
            <a:r>
              <a:rPr lang="en-US" i="1" dirty="0">
                <a:solidFill>
                  <a:srgbClr val="FF0000"/>
                </a:solidFill>
              </a:rPr>
              <a:t>-2=</a:t>
            </a:r>
            <a:r>
              <a:rPr lang="en-US" i="1" dirty="0">
                <a:solidFill>
                  <a:srgbClr val="FF0000"/>
                </a:solidFill>
                <a:effectLst/>
              </a:rPr>
              <a:t>VERY_NEGATIVE</a:t>
            </a:r>
            <a:r>
              <a:rPr lang="en-US" dirty="0">
                <a:solidFill>
                  <a:srgbClr val="FF0000"/>
                </a:solidFill>
                <a:effectLst/>
              </a:rPr>
              <a:t>,</a:t>
            </a:r>
            <a:br>
              <a:rPr lang="en-US" dirty="0">
                <a:solidFill>
                  <a:srgbClr val="FF0000"/>
                </a:solidFill>
                <a:effectLst/>
              </a:rPr>
            </a:br>
            <a:r>
              <a:rPr lang="en-US" dirty="0">
                <a:solidFill>
                  <a:srgbClr val="FF0000"/>
                </a:solidFill>
                <a:effectLst/>
              </a:rPr>
              <a:t>-1=</a:t>
            </a:r>
            <a:r>
              <a:rPr lang="en-US" i="1" dirty="0">
                <a:solidFill>
                  <a:srgbClr val="FF0000"/>
                </a:solidFill>
                <a:effectLst/>
              </a:rPr>
              <a:t>NEGATIVE</a:t>
            </a:r>
            <a:r>
              <a:rPr lang="en-US" i="1" dirty="0">
                <a:solidFill>
                  <a:srgbClr val="FF0000"/>
                </a:solidFill>
              </a:rPr>
              <a:t>, </a:t>
            </a:r>
            <a:br>
              <a:rPr lang="en-US" dirty="0">
                <a:solidFill>
                  <a:schemeClr val="tx2"/>
                </a:solidFill>
                <a:effectLst/>
              </a:rPr>
            </a:br>
            <a:r>
              <a:rPr lang="en-US" dirty="0">
                <a:solidFill>
                  <a:schemeClr val="tx2"/>
                </a:solidFill>
                <a:effectLst/>
              </a:rPr>
              <a:t>0=</a:t>
            </a:r>
            <a:r>
              <a:rPr lang="en-US" i="1" dirty="0">
                <a:solidFill>
                  <a:schemeClr val="tx2"/>
                </a:solidFill>
                <a:effectLst/>
              </a:rPr>
              <a:t>NEUTRAL</a:t>
            </a:r>
            <a:r>
              <a:rPr lang="en-US" i="1" dirty="0">
                <a:solidFill>
                  <a:schemeClr val="tx2"/>
                </a:solidFill>
              </a:rPr>
              <a:t>, </a:t>
            </a:r>
          </a:p>
          <a:p>
            <a:pPr algn="ctr"/>
            <a:r>
              <a:rPr lang="en-US" i="1" dirty="0">
                <a:solidFill>
                  <a:srgbClr val="00B050"/>
                </a:solidFill>
                <a:effectLst/>
              </a:rPr>
              <a:t>1=POSITIVE</a:t>
            </a:r>
            <a:br>
              <a:rPr lang="en-US" dirty="0">
                <a:solidFill>
                  <a:srgbClr val="00B050"/>
                </a:solidFill>
                <a:effectLst/>
              </a:rPr>
            </a:br>
            <a:r>
              <a:rPr lang="en-US" dirty="0">
                <a:solidFill>
                  <a:srgbClr val="00B050"/>
                </a:solidFill>
                <a:effectLst/>
              </a:rPr>
              <a:t>2=</a:t>
            </a:r>
            <a:r>
              <a:rPr lang="en-US" i="1" dirty="0">
                <a:solidFill>
                  <a:srgbClr val="00B050"/>
                </a:solidFill>
                <a:effectLst/>
              </a:rPr>
              <a:t>VERY_POSTIVE</a:t>
            </a:r>
            <a:endParaRPr lang="en-US" dirty="0">
              <a:solidFill>
                <a:srgbClr val="00B050"/>
              </a:solidFill>
              <a:effectLst/>
            </a:endParaRP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03823D10-31AE-98BE-52FB-F6B28888771C}"/>
              </a:ext>
            </a:extLst>
          </p:cNvPr>
          <p:cNvCxnSpPr>
            <a:cxnSpLocks/>
            <a:stCxn id="25" idx="5"/>
            <a:endCxn id="47" idx="0"/>
          </p:cNvCxnSpPr>
          <p:nvPr/>
        </p:nvCxnSpPr>
        <p:spPr>
          <a:xfrm>
            <a:off x="6976614" y="1661592"/>
            <a:ext cx="408483" cy="910157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6970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24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Graphic 2" descr="Open envelope with solid fill">
            <a:extLst>
              <a:ext uri="{FF2B5EF4-FFF2-40B4-BE49-F238E27FC236}">
                <a16:creationId xmlns:a16="http://schemas.microsoft.com/office/drawing/2014/main" id="{54E4F4C3-0857-70C2-DE81-D0CCB1C9A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937" y="1846453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0EFA0A-8F63-0DC9-0FAC-D381A0C7CF56}"/>
              </a:ext>
            </a:extLst>
          </p:cNvPr>
          <p:cNvSpPr txBox="1"/>
          <p:nvPr/>
        </p:nvSpPr>
        <p:spPr>
          <a:xfrm>
            <a:off x="173615" y="29892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984349" y="2898572"/>
            <a:ext cx="125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wife</a:t>
            </a:r>
          </a:p>
        </p:txBody>
      </p: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perform sentiment analysis?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4446619" y="1218841"/>
            <a:ext cx="1049867" cy="578763"/>
          </a:xfrm>
          <a:custGeom>
            <a:avLst/>
            <a:gdLst>
              <a:gd name="connsiteX0" fmla="*/ 0 w 1049867"/>
              <a:gd name="connsiteY0" fmla="*/ 144691 h 578763"/>
              <a:gd name="connsiteX1" fmla="*/ 905176 w 1049867"/>
              <a:gd name="connsiteY1" fmla="*/ 144691 h 578763"/>
              <a:gd name="connsiteX2" fmla="*/ 905176 w 1049867"/>
              <a:gd name="connsiteY2" fmla="*/ 578763 h 578763"/>
              <a:gd name="connsiteX3" fmla="*/ 0 w 1049867"/>
              <a:gd name="connsiteY3" fmla="*/ 578763 h 578763"/>
              <a:gd name="connsiteX4" fmla="*/ 0 w 1049867"/>
              <a:gd name="connsiteY4" fmla="*/ 144691 h 578763"/>
              <a:gd name="connsiteX0" fmla="*/ 905176 w 1049867"/>
              <a:gd name="connsiteY0" fmla="*/ 144691 h 578763"/>
              <a:gd name="connsiteX1" fmla="*/ 1049867 w 1049867"/>
              <a:gd name="connsiteY1" fmla="*/ 0 h 578763"/>
              <a:gd name="connsiteX2" fmla="*/ 1049867 w 1049867"/>
              <a:gd name="connsiteY2" fmla="*/ 434072 h 578763"/>
              <a:gd name="connsiteX3" fmla="*/ 905176 w 1049867"/>
              <a:gd name="connsiteY3" fmla="*/ 578763 h 578763"/>
              <a:gd name="connsiteX4" fmla="*/ 905176 w 1049867"/>
              <a:gd name="connsiteY4" fmla="*/ 144691 h 578763"/>
              <a:gd name="connsiteX0" fmla="*/ 0 w 1049867"/>
              <a:gd name="connsiteY0" fmla="*/ 144691 h 578763"/>
              <a:gd name="connsiteX1" fmla="*/ 144691 w 1049867"/>
              <a:gd name="connsiteY1" fmla="*/ 0 h 578763"/>
              <a:gd name="connsiteX2" fmla="*/ 1049867 w 1049867"/>
              <a:gd name="connsiteY2" fmla="*/ 0 h 578763"/>
              <a:gd name="connsiteX3" fmla="*/ 905176 w 1049867"/>
              <a:gd name="connsiteY3" fmla="*/ 144691 h 578763"/>
              <a:gd name="connsiteX4" fmla="*/ 0 w 1049867"/>
              <a:gd name="connsiteY4" fmla="*/ 144691 h 578763"/>
              <a:gd name="connsiteX0" fmla="*/ 0 w 1049867"/>
              <a:gd name="connsiteY0" fmla="*/ 144691 h 578763"/>
              <a:gd name="connsiteX1" fmla="*/ 144691 w 1049867"/>
              <a:gd name="connsiteY1" fmla="*/ 0 h 578763"/>
              <a:gd name="connsiteX2" fmla="*/ 1049867 w 1049867"/>
              <a:gd name="connsiteY2" fmla="*/ 0 h 578763"/>
              <a:gd name="connsiteX3" fmla="*/ 1049867 w 1049867"/>
              <a:gd name="connsiteY3" fmla="*/ 434072 h 578763"/>
              <a:gd name="connsiteX4" fmla="*/ 905176 w 1049867"/>
              <a:gd name="connsiteY4" fmla="*/ 578763 h 578763"/>
              <a:gd name="connsiteX5" fmla="*/ 0 w 1049867"/>
              <a:gd name="connsiteY5" fmla="*/ 578763 h 578763"/>
              <a:gd name="connsiteX6" fmla="*/ 0 w 1049867"/>
              <a:gd name="connsiteY6" fmla="*/ 144691 h 578763"/>
              <a:gd name="connsiteX7" fmla="*/ 0 w 1049867"/>
              <a:gd name="connsiteY7" fmla="*/ 144691 h 578763"/>
              <a:gd name="connsiteX8" fmla="*/ 905176 w 1049867"/>
              <a:gd name="connsiteY8" fmla="*/ 144691 h 578763"/>
              <a:gd name="connsiteX9" fmla="*/ 1049867 w 1049867"/>
              <a:gd name="connsiteY9" fmla="*/ 0 h 578763"/>
              <a:gd name="connsiteX10" fmla="*/ 905176 w 1049867"/>
              <a:gd name="connsiteY10" fmla="*/ 144691 h 578763"/>
              <a:gd name="connsiteX11" fmla="*/ 905176 w 1049867"/>
              <a:gd name="connsiteY11" fmla="*/ 578763 h 57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49867" h="578763" stroke="0" extrusionOk="0">
                <a:moveTo>
                  <a:pt x="0" y="144691"/>
                </a:moveTo>
                <a:cubicBezTo>
                  <a:pt x="104686" y="81065"/>
                  <a:pt x="622177" y="171791"/>
                  <a:pt x="905176" y="144691"/>
                </a:cubicBezTo>
                <a:cubicBezTo>
                  <a:pt x="897556" y="281507"/>
                  <a:pt x="878375" y="533537"/>
                  <a:pt x="905176" y="578763"/>
                </a:cubicBezTo>
                <a:cubicBezTo>
                  <a:pt x="489242" y="525031"/>
                  <a:pt x="273613" y="523511"/>
                  <a:pt x="0" y="578763"/>
                </a:cubicBezTo>
                <a:cubicBezTo>
                  <a:pt x="24664" y="423541"/>
                  <a:pt x="-15600" y="301174"/>
                  <a:pt x="0" y="144691"/>
                </a:cubicBezTo>
                <a:close/>
              </a:path>
              <a:path w="1049867" h="578763" fill="darkenLess" stroke="0" extrusionOk="0">
                <a:moveTo>
                  <a:pt x="905176" y="144691"/>
                </a:moveTo>
                <a:cubicBezTo>
                  <a:pt x="956499" y="84209"/>
                  <a:pt x="1019544" y="21623"/>
                  <a:pt x="1049867" y="0"/>
                </a:cubicBezTo>
                <a:cubicBezTo>
                  <a:pt x="1070979" y="171898"/>
                  <a:pt x="1082807" y="375733"/>
                  <a:pt x="1049867" y="434072"/>
                </a:cubicBezTo>
                <a:cubicBezTo>
                  <a:pt x="1007922" y="496506"/>
                  <a:pt x="983832" y="518041"/>
                  <a:pt x="905176" y="578763"/>
                </a:cubicBezTo>
                <a:cubicBezTo>
                  <a:pt x="888562" y="396025"/>
                  <a:pt x="942876" y="213220"/>
                  <a:pt x="905176" y="144691"/>
                </a:cubicBezTo>
                <a:close/>
              </a:path>
              <a:path w="1049867" h="578763" fill="lightenLess" stroke="0" extrusionOk="0">
                <a:moveTo>
                  <a:pt x="0" y="144691"/>
                </a:moveTo>
                <a:cubicBezTo>
                  <a:pt x="46242" y="91662"/>
                  <a:pt x="119001" y="13246"/>
                  <a:pt x="144691" y="0"/>
                </a:cubicBezTo>
                <a:cubicBezTo>
                  <a:pt x="534128" y="18807"/>
                  <a:pt x="723969" y="12993"/>
                  <a:pt x="1049867" y="0"/>
                </a:cubicBezTo>
                <a:cubicBezTo>
                  <a:pt x="981523" y="70269"/>
                  <a:pt x="954658" y="101685"/>
                  <a:pt x="905176" y="144691"/>
                </a:cubicBezTo>
                <a:cubicBezTo>
                  <a:pt x="737155" y="155726"/>
                  <a:pt x="409896" y="152953"/>
                  <a:pt x="0" y="144691"/>
                </a:cubicBezTo>
                <a:close/>
              </a:path>
              <a:path w="1049867" h="578763" fill="none" extrusionOk="0">
                <a:moveTo>
                  <a:pt x="0" y="144691"/>
                </a:moveTo>
                <a:cubicBezTo>
                  <a:pt x="48068" y="95540"/>
                  <a:pt x="126383" y="34048"/>
                  <a:pt x="144691" y="0"/>
                </a:cubicBezTo>
                <a:cubicBezTo>
                  <a:pt x="520804" y="-71405"/>
                  <a:pt x="928219" y="15331"/>
                  <a:pt x="1049867" y="0"/>
                </a:cubicBezTo>
                <a:cubicBezTo>
                  <a:pt x="1019200" y="69248"/>
                  <a:pt x="1047081" y="220240"/>
                  <a:pt x="1049867" y="434072"/>
                </a:cubicBezTo>
                <a:cubicBezTo>
                  <a:pt x="1013682" y="452353"/>
                  <a:pt x="942070" y="563395"/>
                  <a:pt x="905176" y="578763"/>
                </a:cubicBezTo>
                <a:cubicBezTo>
                  <a:pt x="638116" y="543438"/>
                  <a:pt x="149882" y="552340"/>
                  <a:pt x="0" y="578763"/>
                </a:cubicBezTo>
                <a:cubicBezTo>
                  <a:pt x="-25331" y="425928"/>
                  <a:pt x="-34285" y="224864"/>
                  <a:pt x="0" y="144691"/>
                </a:cubicBezTo>
                <a:close/>
                <a:moveTo>
                  <a:pt x="0" y="144691"/>
                </a:moveTo>
                <a:cubicBezTo>
                  <a:pt x="418949" y="151188"/>
                  <a:pt x="656086" y="107524"/>
                  <a:pt x="905176" y="144691"/>
                </a:cubicBezTo>
                <a:cubicBezTo>
                  <a:pt x="949126" y="90694"/>
                  <a:pt x="1019664" y="6988"/>
                  <a:pt x="1049867" y="0"/>
                </a:cubicBezTo>
                <a:moveTo>
                  <a:pt x="905176" y="144691"/>
                </a:moveTo>
                <a:cubicBezTo>
                  <a:pt x="931239" y="357182"/>
                  <a:pt x="882782" y="460537"/>
                  <a:pt x="905176" y="578763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24" idx="3"/>
            <a:endCxn id="7" idx="3"/>
          </p:cNvCxnSpPr>
          <p:nvPr/>
        </p:nvCxnSpPr>
        <p:spPr>
          <a:xfrm flipV="1">
            <a:off x="4462115" y="1797604"/>
            <a:ext cx="437092" cy="671620"/>
          </a:xfrm>
          <a:prstGeom prst="curved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4897F-18BA-1840-F509-4EC795651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657" y="1273643"/>
            <a:ext cx="1088967" cy="340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780F04-5490-7EE7-EFE9-20A430D5A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381" y="3573686"/>
            <a:ext cx="1040997" cy="937317"/>
          </a:xfrm>
          <a:prstGeom prst="rect">
            <a:avLst/>
          </a:prstGeom>
        </p:spPr>
      </p:pic>
      <p:sp>
        <p:nvSpPr>
          <p:cNvPr id="15" name="Folded Corner 14">
            <a:extLst>
              <a:ext uri="{FF2B5EF4-FFF2-40B4-BE49-F238E27FC236}">
                <a16:creationId xmlns:a16="http://schemas.microsoft.com/office/drawing/2014/main" id="{C166FE21-67A4-0D65-7269-F763BAABB4F7}"/>
              </a:ext>
            </a:extLst>
          </p:cNvPr>
          <p:cNvSpPr/>
          <p:nvPr/>
        </p:nvSpPr>
        <p:spPr>
          <a:xfrm>
            <a:off x="5429175" y="2377440"/>
            <a:ext cx="3157872" cy="1842698"/>
          </a:xfrm>
          <a:custGeom>
            <a:avLst/>
            <a:gdLst>
              <a:gd name="connsiteX0" fmla="*/ 0 w 3157872"/>
              <a:gd name="connsiteY0" fmla="*/ 0 h 1842698"/>
              <a:gd name="connsiteX1" fmla="*/ 494733 w 3157872"/>
              <a:gd name="connsiteY1" fmla="*/ 0 h 1842698"/>
              <a:gd name="connsiteX2" fmla="*/ 926309 w 3157872"/>
              <a:gd name="connsiteY2" fmla="*/ 0 h 1842698"/>
              <a:gd name="connsiteX3" fmla="*/ 1515779 w 3157872"/>
              <a:gd name="connsiteY3" fmla="*/ 0 h 1842698"/>
              <a:gd name="connsiteX4" fmla="*/ 2010512 w 3157872"/>
              <a:gd name="connsiteY4" fmla="*/ 0 h 1842698"/>
              <a:gd name="connsiteX5" fmla="*/ 2505245 w 3157872"/>
              <a:gd name="connsiteY5" fmla="*/ 0 h 1842698"/>
              <a:gd name="connsiteX6" fmla="*/ 3157872 w 3157872"/>
              <a:gd name="connsiteY6" fmla="*/ 0 h 1842698"/>
              <a:gd name="connsiteX7" fmla="*/ 3157872 w 3157872"/>
              <a:gd name="connsiteY7" fmla="*/ 481147 h 1842698"/>
              <a:gd name="connsiteX8" fmla="*/ 3157872 w 3157872"/>
              <a:gd name="connsiteY8" fmla="*/ 993006 h 1842698"/>
              <a:gd name="connsiteX9" fmla="*/ 3157872 w 3157872"/>
              <a:gd name="connsiteY9" fmla="*/ 1535576 h 1842698"/>
              <a:gd name="connsiteX10" fmla="*/ 2850750 w 3157872"/>
              <a:gd name="connsiteY10" fmla="*/ 1842698 h 1842698"/>
              <a:gd name="connsiteX11" fmla="*/ 2280600 w 3157872"/>
              <a:gd name="connsiteY11" fmla="*/ 1842698 h 1842698"/>
              <a:gd name="connsiteX12" fmla="*/ 1681943 w 3157872"/>
              <a:gd name="connsiteY12" fmla="*/ 1842698 h 1842698"/>
              <a:gd name="connsiteX13" fmla="*/ 1140300 w 3157872"/>
              <a:gd name="connsiteY13" fmla="*/ 1842698 h 1842698"/>
              <a:gd name="connsiteX14" fmla="*/ 513135 w 3157872"/>
              <a:gd name="connsiteY14" fmla="*/ 1842698 h 1842698"/>
              <a:gd name="connsiteX15" fmla="*/ 0 w 3157872"/>
              <a:gd name="connsiteY15" fmla="*/ 1842698 h 1842698"/>
              <a:gd name="connsiteX16" fmla="*/ 0 w 3157872"/>
              <a:gd name="connsiteY16" fmla="*/ 1382024 h 1842698"/>
              <a:gd name="connsiteX17" fmla="*/ 0 w 3157872"/>
              <a:gd name="connsiteY17" fmla="*/ 902922 h 1842698"/>
              <a:gd name="connsiteX18" fmla="*/ 0 w 3157872"/>
              <a:gd name="connsiteY18" fmla="*/ 497528 h 1842698"/>
              <a:gd name="connsiteX19" fmla="*/ 0 w 3157872"/>
              <a:gd name="connsiteY19" fmla="*/ 0 h 1842698"/>
              <a:gd name="connsiteX0" fmla="*/ 2850750 w 3157872"/>
              <a:gd name="connsiteY0" fmla="*/ 1842698 h 1842698"/>
              <a:gd name="connsiteX1" fmla="*/ 2912174 w 3157872"/>
              <a:gd name="connsiteY1" fmla="*/ 1597000 h 1842698"/>
              <a:gd name="connsiteX2" fmla="*/ 3157872 w 3157872"/>
              <a:gd name="connsiteY2" fmla="*/ 1535576 h 1842698"/>
              <a:gd name="connsiteX3" fmla="*/ 2850750 w 3157872"/>
              <a:gd name="connsiteY3" fmla="*/ 1842698 h 1842698"/>
              <a:gd name="connsiteX0" fmla="*/ 2850750 w 3157872"/>
              <a:gd name="connsiteY0" fmla="*/ 1842698 h 1842698"/>
              <a:gd name="connsiteX1" fmla="*/ 2912174 w 3157872"/>
              <a:gd name="connsiteY1" fmla="*/ 1597000 h 1842698"/>
              <a:gd name="connsiteX2" fmla="*/ 3157872 w 3157872"/>
              <a:gd name="connsiteY2" fmla="*/ 1535576 h 1842698"/>
              <a:gd name="connsiteX3" fmla="*/ 2850750 w 3157872"/>
              <a:gd name="connsiteY3" fmla="*/ 1842698 h 1842698"/>
              <a:gd name="connsiteX4" fmla="*/ 2337615 w 3157872"/>
              <a:gd name="connsiteY4" fmla="*/ 1842698 h 1842698"/>
              <a:gd name="connsiteX5" fmla="*/ 1710450 w 3157872"/>
              <a:gd name="connsiteY5" fmla="*/ 1842698 h 1842698"/>
              <a:gd name="connsiteX6" fmla="*/ 1140300 w 3157872"/>
              <a:gd name="connsiteY6" fmla="*/ 1842698 h 1842698"/>
              <a:gd name="connsiteX7" fmla="*/ 655672 w 3157872"/>
              <a:gd name="connsiteY7" fmla="*/ 1842698 h 1842698"/>
              <a:gd name="connsiteX8" fmla="*/ 0 w 3157872"/>
              <a:gd name="connsiteY8" fmla="*/ 1842698 h 1842698"/>
              <a:gd name="connsiteX9" fmla="*/ 0 w 3157872"/>
              <a:gd name="connsiteY9" fmla="*/ 1400450 h 1842698"/>
              <a:gd name="connsiteX10" fmla="*/ 0 w 3157872"/>
              <a:gd name="connsiteY10" fmla="*/ 939776 h 1842698"/>
              <a:gd name="connsiteX11" fmla="*/ 0 w 3157872"/>
              <a:gd name="connsiteY11" fmla="*/ 442248 h 1842698"/>
              <a:gd name="connsiteX12" fmla="*/ 0 w 3157872"/>
              <a:gd name="connsiteY12" fmla="*/ 0 h 1842698"/>
              <a:gd name="connsiteX13" fmla="*/ 557891 w 3157872"/>
              <a:gd name="connsiteY13" fmla="*/ 0 h 1842698"/>
              <a:gd name="connsiteX14" fmla="*/ 1021045 w 3157872"/>
              <a:gd name="connsiteY14" fmla="*/ 0 h 1842698"/>
              <a:gd name="connsiteX15" fmla="*/ 1484200 w 3157872"/>
              <a:gd name="connsiteY15" fmla="*/ 0 h 1842698"/>
              <a:gd name="connsiteX16" fmla="*/ 2010512 w 3157872"/>
              <a:gd name="connsiteY16" fmla="*/ 0 h 1842698"/>
              <a:gd name="connsiteX17" fmla="*/ 2536824 w 3157872"/>
              <a:gd name="connsiteY17" fmla="*/ 0 h 1842698"/>
              <a:gd name="connsiteX18" fmla="*/ 3157872 w 3157872"/>
              <a:gd name="connsiteY18" fmla="*/ 0 h 1842698"/>
              <a:gd name="connsiteX19" fmla="*/ 3157872 w 3157872"/>
              <a:gd name="connsiteY19" fmla="*/ 542570 h 1842698"/>
              <a:gd name="connsiteX20" fmla="*/ 3157872 w 3157872"/>
              <a:gd name="connsiteY20" fmla="*/ 1085140 h 1842698"/>
              <a:gd name="connsiteX21" fmla="*/ 3157872 w 3157872"/>
              <a:gd name="connsiteY21" fmla="*/ 1535576 h 184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57872" h="1842698" stroke="0" extrusionOk="0">
                <a:moveTo>
                  <a:pt x="0" y="0"/>
                </a:moveTo>
                <a:cubicBezTo>
                  <a:pt x="221506" y="-46065"/>
                  <a:pt x="360306" y="5376"/>
                  <a:pt x="494733" y="0"/>
                </a:cubicBezTo>
                <a:cubicBezTo>
                  <a:pt x="629160" y="-5376"/>
                  <a:pt x="722780" y="22158"/>
                  <a:pt x="926309" y="0"/>
                </a:cubicBezTo>
                <a:cubicBezTo>
                  <a:pt x="1129838" y="-22158"/>
                  <a:pt x="1368934" y="37639"/>
                  <a:pt x="1515779" y="0"/>
                </a:cubicBezTo>
                <a:cubicBezTo>
                  <a:pt x="1662624" y="-37639"/>
                  <a:pt x="1770781" y="3580"/>
                  <a:pt x="2010512" y="0"/>
                </a:cubicBezTo>
                <a:cubicBezTo>
                  <a:pt x="2250243" y="-3580"/>
                  <a:pt x="2351186" y="31259"/>
                  <a:pt x="2505245" y="0"/>
                </a:cubicBezTo>
                <a:cubicBezTo>
                  <a:pt x="2659304" y="-31259"/>
                  <a:pt x="2877966" y="53205"/>
                  <a:pt x="3157872" y="0"/>
                </a:cubicBezTo>
                <a:cubicBezTo>
                  <a:pt x="3203642" y="99039"/>
                  <a:pt x="3123051" y="329471"/>
                  <a:pt x="3157872" y="481147"/>
                </a:cubicBezTo>
                <a:cubicBezTo>
                  <a:pt x="3192693" y="632823"/>
                  <a:pt x="3110431" y="830973"/>
                  <a:pt x="3157872" y="993006"/>
                </a:cubicBezTo>
                <a:cubicBezTo>
                  <a:pt x="3205313" y="1155039"/>
                  <a:pt x="3097864" y="1393290"/>
                  <a:pt x="3157872" y="1535576"/>
                </a:cubicBezTo>
                <a:cubicBezTo>
                  <a:pt x="3058390" y="1660377"/>
                  <a:pt x="2971104" y="1668428"/>
                  <a:pt x="2850750" y="1842698"/>
                </a:cubicBezTo>
                <a:cubicBezTo>
                  <a:pt x="2652336" y="1881420"/>
                  <a:pt x="2459579" y="1797212"/>
                  <a:pt x="2280600" y="1842698"/>
                </a:cubicBezTo>
                <a:cubicBezTo>
                  <a:pt x="2101621" y="1888184"/>
                  <a:pt x="1937156" y="1778524"/>
                  <a:pt x="1681943" y="1842698"/>
                </a:cubicBezTo>
                <a:cubicBezTo>
                  <a:pt x="1426730" y="1906872"/>
                  <a:pt x="1332487" y="1813340"/>
                  <a:pt x="1140300" y="1842698"/>
                </a:cubicBezTo>
                <a:cubicBezTo>
                  <a:pt x="948113" y="1872056"/>
                  <a:pt x="793215" y="1825579"/>
                  <a:pt x="513135" y="1842698"/>
                </a:cubicBezTo>
                <a:cubicBezTo>
                  <a:pt x="233056" y="1859817"/>
                  <a:pt x="170296" y="1820916"/>
                  <a:pt x="0" y="1842698"/>
                </a:cubicBezTo>
                <a:cubicBezTo>
                  <a:pt x="-47449" y="1728105"/>
                  <a:pt x="40084" y="1513619"/>
                  <a:pt x="0" y="1382024"/>
                </a:cubicBezTo>
                <a:cubicBezTo>
                  <a:pt x="-40084" y="1250429"/>
                  <a:pt x="28530" y="1068405"/>
                  <a:pt x="0" y="902922"/>
                </a:cubicBezTo>
                <a:cubicBezTo>
                  <a:pt x="-28530" y="737439"/>
                  <a:pt x="9421" y="640068"/>
                  <a:pt x="0" y="497528"/>
                </a:cubicBezTo>
                <a:cubicBezTo>
                  <a:pt x="-9421" y="354988"/>
                  <a:pt x="40218" y="235235"/>
                  <a:pt x="0" y="0"/>
                </a:cubicBezTo>
                <a:close/>
              </a:path>
              <a:path w="3157872" h="1842698" fill="darkenLess" stroke="0" extrusionOk="0">
                <a:moveTo>
                  <a:pt x="2850750" y="1842698"/>
                </a:moveTo>
                <a:cubicBezTo>
                  <a:pt x="2849868" y="1789289"/>
                  <a:pt x="2904440" y="1679866"/>
                  <a:pt x="2912174" y="1597000"/>
                </a:cubicBezTo>
                <a:cubicBezTo>
                  <a:pt x="3026243" y="1542612"/>
                  <a:pt x="3097208" y="1578256"/>
                  <a:pt x="3157872" y="1535576"/>
                </a:cubicBezTo>
                <a:cubicBezTo>
                  <a:pt x="3047810" y="1648695"/>
                  <a:pt x="2933333" y="1717222"/>
                  <a:pt x="2850750" y="1842698"/>
                </a:cubicBezTo>
                <a:close/>
              </a:path>
              <a:path w="3157872" h="1842698" fill="none" extrusionOk="0">
                <a:moveTo>
                  <a:pt x="2850750" y="1842698"/>
                </a:moveTo>
                <a:cubicBezTo>
                  <a:pt x="2845703" y="1771083"/>
                  <a:pt x="2907518" y="1699541"/>
                  <a:pt x="2912174" y="1597000"/>
                </a:cubicBezTo>
                <a:cubicBezTo>
                  <a:pt x="3004576" y="1559191"/>
                  <a:pt x="3051465" y="1567210"/>
                  <a:pt x="3157872" y="1535576"/>
                </a:cubicBezTo>
                <a:cubicBezTo>
                  <a:pt x="3023560" y="1680796"/>
                  <a:pt x="2913505" y="1757154"/>
                  <a:pt x="2850750" y="1842698"/>
                </a:cubicBezTo>
                <a:cubicBezTo>
                  <a:pt x="2674847" y="1850355"/>
                  <a:pt x="2502933" y="1836682"/>
                  <a:pt x="2337615" y="1842698"/>
                </a:cubicBezTo>
                <a:cubicBezTo>
                  <a:pt x="2172298" y="1848714"/>
                  <a:pt x="1913802" y="1829955"/>
                  <a:pt x="1710450" y="1842698"/>
                </a:cubicBezTo>
                <a:cubicBezTo>
                  <a:pt x="1507099" y="1855441"/>
                  <a:pt x="1266114" y="1824047"/>
                  <a:pt x="1140300" y="1842698"/>
                </a:cubicBezTo>
                <a:cubicBezTo>
                  <a:pt x="1014486" y="1861349"/>
                  <a:pt x="890636" y="1839519"/>
                  <a:pt x="655672" y="1842698"/>
                </a:cubicBezTo>
                <a:cubicBezTo>
                  <a:pt x="420708" y="1845877"/>
                  <a:pt x="202287" y="1805631"/>
                  <a:pt x="0" y="1842698"/>
                </a:cubicBezTo>
                <a:cubicBezTo>
                  <a:pt x="-49150" y="1735218"/>
                  <a:pt x="9987" y="1522377"/>
                  <a:pt x="0" y="1400450"/>
                </a:cubicBezTo>
                <a:cubicBezTo>
                  <a:pt x="-9987" y="1278523"/>
                  <a:pt x="2730" y="1123748"/>
                  <a:pt x="0" y="939776"/>
                </a:cubicBezTo>
                <a:cubicBezTo>
                  <a:pt x="-2730" y="755804"/>
                  <a:pt x="1891" y="690251"/>
                  <a:pt x="0" y="442248"/>
                </a:cubicBezTo>
                <a:cubicBezTo>
                  <a:pt x="-1891" y="194245"/>
                  <a:pt x="20818" y="99733"/>
                  <a:pt x="0" y="0"/>
                </a:cubicBezTo>
                <a:cubicBezTo>
                  <a:pt x="243538" y="-34875"/>
                  <a:pt x="441175" y="32679"/>
                  <a:pt x="557891" y="0"/>
                </a:cubicBezTo>
                <a:cubicBezTo>
                  <a:pt x="674607" y="-32679"/>
                  <a:pt x="855598" y="48145"/>
                  <a:pt x="1021045" y="0"/>
                </a:cubicBezTo>
                <a:cubicBezTo>
                  <a:pt x="1186492" y="-48145"/>
                  <a:pt x="1256210" y="46903"/>
                  <a:pt x="1484200" y="0"/>
                </a:cubicBezTo>
                <a:cubicBezTo>
                  <a:pt x="1712191" y="-46903"/>
                  <a:pt x="1794046" y="2189"/>
                  <a:pt x="2010512" y="0"/>
                </a:cubicBezTo>
                <a:cubicBezTo>
                  <a:pt x="2226978" y="-2189"/>
                  <a:pt x="2283642" y="61294"/>
                  <a:pt x="2536824" y="0"/>
                </a:cubicBezTo>
                <a:cubicBezTo>
                  <a:pt x="2790006" y="-61294"/>
                  <a:pt x="2860868" y="27208"/>
                  <a:pt x="3157872" y="0"/>
                </a:cubicBezTo>
                <a:cubicBezTo>
                  <a:pt x="3160957" y="268096"/>
                  <a:pt x="3116183" y="278782"/>
                  <a:pt x="3157872" y="542570"/>
                </a:cubicBezTo>
                <a:cubicBezTo>
                  <a:pt x="3199561" y="806358"/>
                  <a:pt x="3151736" y="824084"/>
                  <a:pt x="3157872" y="1085140"/>
                </a:cubicBezTo>
                <a:cubicBezTo>
                  <a:pt x="3164008" y="1346196"/>
                  <a:pt x="3109535" y="1364267"/>
                  <a:pt x="3157872" y="1535576"/>
                </a:cubicBezTo>
              </a:path>
              <a:path w="3157872" h="1842698" fill="none" stroke="0" extrusionOk="0">
                <a:moveTo>
                  <a:pt x="2850750" y="1842698"/>
                </a:moveTo>
                <a:cubicBezTo>
                  <a:pt x="2854296" y="1735953"/>
                  <a:pt x="2913159" y="1704723"/>
                  <a:pt x="2912174" y="1597000"/>
                </a:cubicBezTo>
                <a:cubicBezTo>
                  <a:pt x="2987874" y="1554739"/>
                  <a:pt x="3043622" y="1574123"/>
                  <a:pt x="3157872" y="1535576"/>
                </a:cubicBezTo>
                <a:cubicBezTo>
                  <a:pt x="3070261" y="1678712"/>
                  <a:pt x="2911222" y="1766038"/>
                  <a:pt x="2850750" y="1842698"/>
                </a:cubicBezTo>
                <a:cubicBezTo>
                  <a:pt x="2622897" y="1910436"/>
                  <a:pt x="2458955" y="1779986"/>
                  <a:pt x="2223585" y="1842698"/>
                </a:cubicBezTo>
                <a:cubicBezTo>
                  <a:pt x="1988215" y="1905410"/>
                  <a:pt x="1914178" y="1773807"/>
                  <a:pt x="1624927" y="1842698"/>
                </a:cubicBezTo>
                <a:cubicBezTo>
                  <a:pt x="1335676" y="1911589"/>
                  <a:pt x="1255937" y="1839929"/>
                  <a:pt x="1111792" y="1842698"/>
                </a:cubicBezTo>
                <a:cubicBezTo>
                  <a:pt x="967647" y="1845467"/>
                  <a:pt x="840829" y="1817302"/>
                  <a:pt x="627165" y="1842698"/>
                </a:cubicBezTo>
                <a:cubicBezTo>
                  <a:pt x="413501" y="1868094"/>
                  <a:pt x="281856" y="1812514"/>
                  <a:pt x="0" y="1842698"/>
                </a:cubicBezTo>
                <a:cubicBezTo>
                  <a:pt x="-54666" y="1728983"/>
                  <a:pt x="897" y="1586508"/>
                  <a:pt x="0" y="1363597"/>
                </a:cubicBezTo>
                <a:cubicBezTo>
                  <a:pt x="-897" y="1140686"/>
                  <a:pt x="38256" y="1111388"/>
                  <a:pt x="0" y="939776"/>
                </a:cubicBezTo>
                <a:cubicBezTo>
                  <a:pt x="-38256" y="768164"/>
                  <a:pt x="9530" y="618665"/>
                  <a:pt x="0" y="534382"/>
                </a:cubicBezTo>
                <a:cubicBezTo>
                  <a:pt x="-9530" y="450099"/>
                  <a:pt x="23848" y="156801"/>
                  <a:pt x="0" y="0"/>
                </a:cubicBezTo>
                <a:cubicBezTo>
                  <a:pt x="135706" y="-36439"/>
                  <a:pt x="324131" y="65099"/>
                  <a:pt x="557891" y="0"/>
                </a:cubicBezTo>
                <a:cubicBezTo>
                  <a:pt x="791651" y="-65099"/>
                  <a:pt x="784595" y="51185"/>
                  <a:pt x="989467" y="0"/>
                </a:cubicBezTo>
                <a:cubicBezTo>
                  <a:pt x="1194339" y="-51185"/>
                  <a:pt x="1397532" y="12656"/>
                  <a:pt x="1578936" y="0"/>
                </a:cubicBezTo>
                <a:cubicBezTo>
                  <a:pt x="1760340" y="-12656"/>
                  <a:pt x="1908508" y="38567"/>
                  <a:pt x="2105248" y="0"/>
                </a:cubicBezTo>
                <a:cubicBezTo>
                  <a:pt x="2301988" y="-38567"/>
                  <a:pt x="2362490" y="8667"/>
                  <a:pt x="2536824" y="0"/>
                </a:cubicBezTo>
                <a:cubicBezTo>
                  <a:pt x="2711158" y="-8667"/>
                  <a:pt x="3002134" y="1438"/>
                  <a:pt x="3157872" y="0"/>
                </a:cubicBezTo>
                <a:cubicBezTo>
                  <a:pt x="3174960" y="144245"/>
                  <a:pt x="3141971" y="392123"/>
                  <a:pt x="3157872" y="542570"/>
                </a:cubicBezTo>
                <a:cubicBezTo>
                  <a:pt x="3173773" y="693017"/>
                  <a:pt x="3117068" y="868682"/>
                  <a:pt x="3157872" y="1023717"/>
                </a:cubicBezTo>
                <a:cubicBezTo>
                  <a:pt x="3198676" y="1178752"/>
                  <a:pt x="3119473" y="1380845"/>
                  <a:pt x="3157872" y="153557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Spring AI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simplifies the use of ML models from libraries like Hugging Face and OpenAI for Java programing applications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C9DECA-58E0-8F16-C025-7A04988D9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677" y="1254323"/>
            <a:ext cx="975982" cy="421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FD9FAA3-36A6-FDE8-C26A-B5AB02AC3BFB}"/>
              </a:ext>
            </a:extLst>
          </p:cNvPr>
          <p:cNvGrpSpPr/>
          <p:nvPr/>
        </p:nvGrpSpPr>
        <p:grpSpPr>
          <a:xfrm>
            <a:off x="2864955" y="1846453"/>
            <a:ext cx="1597160" cy="1225207"/>
            <a:chOff x="2864955" y="1846453"/>
            <a:chExt cx="1597160" cy="12252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EE0E7E4-BF5B-3866-FC24-6F91B19C1A9E}"/>
                </a:ext>
              </a:extLst>
            </p:cNvPr>
            <p:cNvSpPr/>
            <p:nvPr/>
          </p:nvSpPr>
          <p:spPr>
            <a:xfrm>
              <a:off x="2864955" y="1866787"/>
              <a:ext cx="1597160" cy="1204873"/>
            </a:xfrm>
            <a:custGeom>
              <a:avLst/>
              <a:gdLst>
                <a:gd name="connsiteX0" fmla="*/ 0 w 1597160"/>
                <a:gd name="connsiteY0" fmla="*/ 0 h 1204873"/>
                <a:gd name="connsiteX1" fmla="*/ 1597160 w 1597160"/>
                <a:gd name="connsiteY1" fmla="*/ 0 h 1204873"/>
                <a:gd name="connsiteX2" fmla="*/ 1597160 w 1597160"/>
                <a:gd name="connsiteY2" fmla="*/ 1204873 h 1204873"/>
                <a:gd name="connsiteX3" fmla="*/ 0 w 1597160"/>
                <a:gd name="connsiteY3" fmla="*/ 1204873 h 1204873"/>
                <a:gd name="connsiteX4" fmla="*/ 0 w 1597160"/>
                <a:gd name="connsiteY4" fmla="*/ 0 h 12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160" h="1204873" extrusionOk="0">
                  <a:moveTo>
                    <a:pt x="0" y="0"/>
                  </a:moveTo>
                  <a:cubicBezTo>
                    <a:pt x="578224" y="-96491"/>
                    <a:pt x="1334157" y="-72188"/>
                    <a:pt x="1597160" y="0"/>
                  </a:cubicBezTo>
                  <a:cubicBezTo>
                    <a:pt x="1581945" y="363538"/>
                    <a:pt x="1577348" y="834701"/>
                    <a:pt x="1597160" y="1204873"/>
                  </a:cubicBezTo>
                  <a:cubicBezTo>
                    <a:pt x="1364440" y="1223589"/>
                    <a:pt x="766769" y="1235315"/>
                    <a:pt x="0" y="1204873"/>
                  </a:cubicBezTo>
                  <a:cubicBezTo>
                    <a:pt x="-45605" y="649080"/>
                    <a:pt x="-5371" y="41477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Spring AI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 App(s)</a:t>
              </a:r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4F980CE-ACE8-581E-D7BD-8948A9DD4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60545" y="1846453"/>
              <a:ext cx="393700" cy="374650"/>
            </a:xfrm>
            <a:prstGeom prst="rect">
              <a:avLst/>
            </a:prstGeom>
          </p:spPr>
        </p:pic>
      </p:grp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BA109F0-AB1F-4652-3268-D54832D73A73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>
            <a:off x="4462115" y="2469224"/>
            <a:ext cx="967060" cy="82956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02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25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962343" y="2937771"/>
            <a:ext cx="1698771" cy="1437620"/>
            <a:chOff x="1128320" y="1914019"/>
            <a:chExt cx="1698771" cy="1437620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1451523" y="2828419"/>
              <a:ext cx="10651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Event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Broker</a:t>
              </a:r>
              <a:endParaRPr lang="en-US" dirty="0"/>
            </a:p>
          </p:txBody>
        </p:sp>
      </p:grpSp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708C78A1-FE7A-9A82-E679-B6A0B7ECE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969" y="2390293"/>
            <a:ext cx="578841" cy="578841"/>
          </a:xfrm>
          <a:prstGeom prst="rect">
            <a:avLst/>
          </a:prstGeom>
        </p:spPr>
      </p:pic>
      <p:sp>
        <p:nvSpPr>
          <p:cNvPr id="14" name="Google Shape;206;p30">
            <a:extLst>
              <a:ext uri="{FF2B5EF4-FFF2-40B4-BE49-F238E27FC236}">
                <a16:creationId xmlns:a16="http://schemas.microsoft.com/office/drawing/2014/main" id="{EC8FFC1E-6EDA-E3AF-4F45-622A21777884}"/>
              </a:ext>
            </a:extLst>
          </p:cNvPr>
          <p:cNvSpPr txBox="1"/>
          <p:nvPr/>
        </p:nvSpPr>
        <p:spPr>
          <a:xfrm>
            <a:off x="208716" y="547651"/>
            <a:ext cx="7068384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can apps receive data for sentiment analysis?</a:t>
            </a:r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EDF3BAD2-603D-E0CA-A0AE-31D3A245ED4A}"/>
              </a:ext>
            </a:extLst>
          </p:cNvPr>
          <p:cNvSpPr/>
          <p:nvPr/>
        </p:nvSpPr>
        <p:spPr>
          <a:xfrm>
            <a:off x="446339" y="2444809"/>
            <a:ext cx="2137454" cy="1782922"/>
          </a:xfrm>
          <a:custGeom>
            <a:avLst/>
            <a:gdLst>
              <a:gd name="connsiteX0" fmla="*/ 0 w 2137454"/>
              <a:gd name="connsiteY0" fmla="*/ 0 h 1782922"/>
              <a:gd name="connsiteX1" fmla="*/ 512989 w 2137454"/>
              <a:gd name="connsiteY1" fmla="*/ 0 h 1782922"/>
              <a:gd name="connsiteX2" fmla="*/ 983229 w 2137454"/>
              <a:gd name="connsiteY2" fmla="*/ 0 h 1782922"/>
              <a:gd name="connsiteX3" fmla="*/ 1560341 w 2137454"/>
              <a:gd name="connsiteY3" fmla="*/ 0 h 1782922"/>
              <a:gd name="connsiteX4" fmla="*/ 2137454 w 2137454"/>
              <a:gd name="connsiteY4" fmla="*/ 0 h 1782922"/>
              <a:gd name="connsiteX5" fmla="*/ 2137454 w 2137454"/>
              <a:gd name="connsiteY5" fmla="*/ 480396 h 1782922"/>
              <a:gd name="connsiteX6" fmla="*/ 2137454 w 2137454"/>
              <a:gd name="connsiteY6" fmla="*/ 945935 h 1782922"/>
              <a:gd name="connsiteX7" fmla="*/ 2137454 w 2137454"/>
              <a:gd name="connsiteY7" fmla="*/ 1485762 h 1782922"/>
              <a:gd name="connsiteX8" fmla="*/ 1840294 w 2137454"/>
              <a:gd name="connsiteY8" fmla="*/ 1782922 h 1782922"/>
              <a:gd name="connsiteX9" fmla="*/ 1282071 w 2137454"/>
              <a:gd name="connsiteY9" fmla="*/ 1782922 h 1782922"/>
              <a:gd name="connsiteX10" fmla="*/ 687043 w 2137454"/>
              <a:gd name="connsiteY10" fmla="*/ 1782922 h 1782922"/>
              <a:gd name="connsiteX11" fmla="*/ 0 w 2137454"/>
              <a:gd name="connsiteY11" fmla="*/ 1782922 h 1782922"/>
              <a:gd name="connsiteX12" fmla="*/ 0 w 2137454"/>
              <a:gd name="connsiteY12" fmla="*/ 1170785 h 1782922"/>
              <a:gd name="connsiteX13" fmla="*/ 0 w 2137454"/>
              <a:gd name="connsiteY13" fmla="*/ 576478 h 1782922"/>
              <a:gd name="connsiteX14" fmla="*/ 0 w 2137454"/>
              <a:gd name="connsiteY14" fmla="*/ 0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4" fmla="*/ 1208460 w 2137454"/>
              <a:gd name="connsiteY4" fmla="*/ 1782922 h 1782922"/>
              <a:gd name="connsiteX5" fmla="*/ 595028 w 2137454"/>
              <a:gd name="connsiteY5" fmla="*/ 1782922 h 1782922"/>
              <a:gd name="connsiteX6" fmla="*/ 0 w 2137454"/>
              <a:gd name="connsiteY6" fmla="*/ 1782922 h 1782922"/>
              <a:gd name="connsiteX7" fmla="*/ 0 w 2137454"/>
              <a:gd name="connsiteY7" fmla="*/ 1170785 h 1782922"/>
              <a:gd name="connsiteX8" fmla="*/ 0 w 2137454"/>
              <a:gd name="connsiteY8" fmla="*/ 558649 h 1782922"/>
              <a:gd name="connsiteX9" fmla="*/ 0 w 2137454"/>
              <a:gd name="connsiteY9" fmla="*/ 0 h 1782922"/>
              <a:gd name="connsiteX10" fmla="*/ 555738 w 2137454"/>
              <a:gd name="connsiteY10" fmla="*/ 0 h 1782922"/>
              <a:gd name="connsiteX11" fmla="*/ 1068727 w 2137454"/>
              <a:gd name="connsiteY11" fmla="*/ 0 h 1782922"/>
              <a:gd name="connsiteX12" fmla="*/ 1560341 w 2137454"/>
              <a:gd name="connsiteY12" fmla="*/ 0 h 1782922"/>
              <a:gd name="connsiteX13" fmla="*/ 2137454 w 2137454"/>
              <a:gd name="connsiteY13" fmla="*/ 0 h 1782922"/>
              <a:gd name="connsiteX14" fmla="*/ 2137454 w 2137454"/>
              <a:gd name="connsiteY14" fmla="*/ 510112 h 1782922"/>
              <a:gd name="connsiteX15" fmla="*/ 2137454 w 2137454"/>
              <a:gd name="connsiteY15" fmla="*/ 960793 h 1782922"/>
              <a:gd name="connsiteX16" fmla="*/ 2137454 w 2137454"/>
              <a:gd name="connsiteY16" fmla="*/ 1485762 h 178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7454" h="1782922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45094" y="96577"/>
                  <a:pt x="2114539" y="253107"/>
                  <a:pt x="2137454" y="480396"/>
                </a:cubicBezTo>
                <a:cubicBezTo>
                  <a:pt x="2160369" y="707685"/>
                  <a:pt x="2128854" y="775879"/>
                  <a:pt x="2137454" y="945935"/>
                </a:cubicBezTo>
                <a:cubicBezTo>
                  <a:pt x="2146054" y="1115991"/>
                  <a:pt x="2150540" y="1248893"/>
                  <a:pt x="2137454" y="1485762"/>
                </a:cubicBezTo>
                <a:cubicBezTo>
                  <a:pt x="2052228" y="1597681"/>
                  <a:pt x="1951657" y="1662793"/>
                  <a:pt x="1840294" y="1782922"/>
                </a:cubicBezTo>
                <a:cubicBezTo>
                  <a:pt x="1661917" y="1791916"/>
                  <a:pt x="1481094" y="1783195"/>
                  <a:pt x="1282071" y="1782922"/>
                </a:cubicBezTo>
                <a:cubicBezTo>
                  <a:pt x="1083048" y="1782649"/>
                  <a:pt x="913061" y="1801744"/>
                  <a:pt x="687043" y="1782922"/>
                </a:cubicBezTo>
                <a:cubicBezTo>
                  <a:pt x="461025" y="1764100"/>
                  <a:pt x="322332" y="1753678"/>
                  <a:pt x="0" y="1782922"/>
                </a:cubicBezTo>
                <a:cubicBezTo>
                  <a:pt x="-27483" y="1568478"/>
                  <a:pt x="-14199" y="1310781"/>
                  <a:pt x="0" y="1170785"/>
                </a:cubicBezTo>
                <a:cubicBezTo>
                  <a:pt x="14199" y="1030789"/>
                  <a:pt x="8712" y="720379"/>
                  <a:pt x="0" y="576478"/>
                </a:cubicBezTo>
                <a:cubicBezTo>
                  <a:pt x="-8712" y="432577"/>
                  <a:pt x="4505" y="139176"/>
                  <a:pt x="0" y="0"/>
                </a:cubicBezTo>
                <a:close/>
              </a:path>
              <a:path w="2137454" h="1782922" fill="darkenLess" stroke="0" extrusionOk="0">
                <a:moveTo>
                  <a:pt x="1840294" y="1782922"/>
                </a:moveTo>
                <a:cubicBezTo>
                  <a:pt x="1866561" y="1692204"/>
                  <a:pt x="1893631" y="1600377"/>
                  <a:pt x="1899726" y="1545194"/>
                </a:cubicBezTo>
                <a:cubicBezTo>
                  <a:pt x="1978098" y="1531735"/>
                  <a:pt x="2022031" y="1516417"/>
                  <a:pt x="2137454" y="1485762"/>
                </a:cubicBezTo>
                <a:cubicBezTo>
                  <a:pt x="2020394" y="1626878"/>
                  <a:pt x="1961903" y="1681257"/>
                  <a:pt x="1840294" y="1782922"/>
                </a:cubicBezTo>
                <a:close/>
              </a:path>
              <a:path w="2137454" h="1782922" fill="none" extrusionOk="0">
                <a:moveTo>
                  <a:pt x="1840294" y="1782922"/>
                </a:moveTo>
                <a:cubicBezTo>
                  <a:pt x="1861405" y="1689258"/>
                  <a:pt x="1875387" y="1596149"/>
                  <a:pt x="1899726" y="1545194"/>
                </a:cubicBezTo>
                <a:cubicBezTo>
                  <a:pt x="1962229" y="1533705"/>
                  <a:pt x="2068824" y="1491853"/>
                  <a:pt x="2137454" y="1485762"/>
                </a:cubicBezTo>
                <a:cubicBezTo>
                  <a:pt x="1991260" y="1635125"/>
                  <a:pt x="1905895" y="1698585"/>
                  <a:pt x="1840294" y="1782922"/>
                </a:cubicBezTo>
                <a:cubicBezTo>
                  <a:pt x="1613281" y="1774378"/>
                  <a:pt x="1357373" y="1783813"/>
                  <a:pt x="1208460" y="1782922"/>
                </a:cubicBezTo>
                <a:cubicBezTo>
                  <a:pt x="1059547" y="1782031"/>
                  <a:pt x="728585" y="1776667"/>
                  <a:pt x="595028" y="1782922"/>
                </a:cubicBezTo>
                <a:cubicBezTo>
                  <a:pt x="461471" y="1789177"/>
                  <a:pt x="188804" y="1809628"/>
                  <a:pt x="0" y="1782922"/>
                </a:cubicBezTo>
                <a:cubicBezTo>
                  <a:pt x="-26774" y="1656306"/>
                  <a:pt x="-2006" y="1340957"/>
                  <a:pt x="0" y="1170785"/>
                </a:cubicBezTo>
                <a:cubicBezTo>
                  <a:pt x="2006" y="1000613"/>
                  <a:pt x="11120" y="803706"/>
                  <a:pt x="0" y="558649"/>
                </a:cubicBezTo>
                <a:cubicBezTo>
                  <a:pt x="-11120" y="313592"/>
                  <a:pt x="22029" y="124938"/>
                  <a:pt x="0" y="0"/>
                </a:cubicBezTo>
                <a:cubicBezTo>
                  <a:pt x="203090" y="-22271"/>
                  <a:pt x="420043" y="18222"/>
                  <a:pt x="555738" y="0"/>
                </a:cubicBezTo>
                <a:cubicBezTo>
                  <a:pt x="691433" y="-18222"/>
                  <a:pt x="873635" y="-15771"/>
                  <a:pt x="1068727" y="0"/>
                </a:cubicBezTo>
                <a:cubicBezTo>
                  <a:pt x="1263819" y="15771"/>
                  <a:pt x="1325486" y="-16634"/>
                  <a:pt x="1560341" y="0"/>
                </a:cubicBezTo>
                <a:cubicBezTo>
                  <a:pt x="1795196" y="16634"/>
                  <a:pt x="1902710" y="-15118"/>
                  <a:pt x="2137454" y="0"/>
                </a:cubicBezTo>
                <a:cubicBezTo>
                  <a:pt x="2153613" y="186838"/>
                  <a:pt x="2114192" y="354830"/>
                  <a:pt x="2137454" y="510112"/>
                </a:cubicBezTo>
                <a:cubicBezTo>
                  <a:pt x="2160716" y="665394"/>
                  <a:pt x="2147231" y="792817"/>
                  <a:pt x="2137454" y="960793"/>
                </a:cubicBezTo>
                <a:cubicBezTo>
                  <a:pt x="2127677" y="1128769"/>
                  <a:pt x="2143252" y="1284065"/>
                  <a:pt x="2137454" y="1485762"/>
                </a:cubicBezTo>
              </a:path>
              <a:path w="2137454" h="1782922" fill="none" stroke="0" extrusionOk="0">
                <a:moveTo>
                  <a:pt x="1840294" y="1782922"/>
                </a:moveTo>
                <a:cubicBezTo>
                  <a:pt x="1871998" y="1674044"/>
                  <a:pt x="1879343" y="1626214"/>
                  <a:pt x="1899726" y="1545194"/>
                </a:cubicBezTo>
                <a:cubicBezTo>
                  <a:pt x="1953655" y="1543388"/>
                  <a:pt x="2077960" y="1503569"/>
                  <a:pt x="2137454" y="1485762"/>
                </a:cubicBezTo>
                <a:cubicBezTo>
                  <a:pt x="2022239" y="1614357"/>
                  <a:pt x="1920573" y="1717175"/>
                  <a:pt x="1840294" y="1782922"/>
                </a:cubicBezTo>
                <a:cubicBezTo>
                  <a:pt x="1593567" y="1771462"/>
                  <a:pt x="1467280" y="1797718"/>
                  <a:pt x="1226863" y="1782922"/>
                </a:cubicBezTo>
                <a:cubicBezTo>
                  <a:pt x="986446" y="1768126"/>
                  <a:pt x="927920" y="1808041"/>
                  <a:pt x="650237" y="1782922"/>
                </a:cubicBezTo>
                <a:cubicBezTo>
                  <a:pt x="372554" y="1757803"/>
                  <a:pt x="249615" y="1792018"/>
                  <a:pt x="0" y="1782922"/>
                </a:cubicBezTo>
                <a:cubicBezTo>
                  <a:pt x="-20994" y="1513245"/>
                  <a:pt x="-5592" y="1396193"/>
                  <a:pt x="0" y="1224273"/>
                </a:cubicBezTo>
                <a:cubicBezTo>
                  <a:pt x="5592" y="1052353"/>
                  <a:pt x="-4486" y="948942"/>
                  <a:pt x="0" y="683453"/>
                </a:cubicBezTo>
                <a:cubicBezTo>
                  <a:pt x="4486" y="417964"/>
                  <a:pt x="4345" y="239358"/>
                  <a:pt x="0" y="0"/>
                </a:cubicBezTo>
                <a:cubicBezTo>
                  <a:pt x="144224" y="18364"/>
                  <a:pt x="328341" y="1460"/>
                  <a:pt x="491614" y="0"/>
                </a:cubicBezTo>
                <a:cubicBezTo>
                  <a:pt x="654887" y="-1460"/>
                  <a:pt x="884694" y="-14951"/>
                  <a:pt x="1025978" y="0"/>
                </a:cubicBezTo>
                <a:cubicBezTo>
                  <a:pt x="1167262" y="14951"/>
                  <a:pt x="1425592" y="-27971"/>
                  <a:pt x="1603091" y="0"/>
                </a:cubicBezTo>
                <a:cubicBezTo>
                  <a:pt x="1780590" y="27971"/>
                  <a:pt x="1977675" y="-18022"/>
                  <a:pt x="2137454" y="0"/>
                </a:cubicBezTo>
                <a:cubicBezTo>
                  <a:pt x="2139845" y="169074"/>
                  <a:pt x="2124311" y="373221"/>
                  <a:pt x="2137454" y="510112"/>
                </a:cubicBezTo>
                <a:cubicBezTo>
                  <a:pt x="2150597" y="647003"/>
                  <a:pt x="2143417" y="847506"/>
                  <a:pt x="2137454" y="975650"/>
                </a:cubicBezTo>
                <a:cubicBezTo>
                  <a:pt x="2131491" y="1103794"/>
                  <a:pt x="2138386" y="1373402"/>
                  <a:pt x="2137454" y="1485762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Event brokers provides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real-time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information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event streaming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6422106-5A13-8DFA-E7F8-C6C40F6CB1C1}"/>
              </a:ext>
            </a:extLst>
          </p:cNvPr>
          <p:cNvCxnSpPr>
            <a:cxnSpLocks/>
            <a:stCxn id="17" idx="3"/>
            <a:endCxn id="4" idx="0"/>
          </p:cNvCxnSpPr>
          <p:nvPr/>
        </p:nvCxnSpPr>
        <p:spPr>
          <a:xfrm>
            <a:off x="2583793" y="3336270"/>
            <a:ext cx="378551" cy="5870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E65A03E-E113-8BE0-8607-FCBEC3DA3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889" y="1297085"/>
            <a:ext cx="2921000" cy="8001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F798A52-984D-1AE8-F277-EECE7E2AB952}"/>
              </a:ext>
            </a:extLst>
          </p:cNvPr>
          <p:cNvGrpSpPr/>
          <p:nvPr/>
        </p:nvGrpSpPr>
        <p:grpSpPr>
          <a:xfrm>
            <a:off x="5577281" y="2653985"/>
            <a:ext cx="1597160" cy="1225207"/>
            <a:chOff x="2864955" y="1846453"/>
            <a:chExt cx="1597160" cy="122520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C6C4484-6B13-785D-2D09-BACB959BD1E4}"/>
                </a:ext>
              </a:extLst>
            </p:cNvPr>
            <p:cNvSpPr/>
            <p:nvPr/>
          </p:nvSpPr>
          <p:spPr>
            <a:xfrm>
              <a:off x="2864955" y="1866787"/>
              <a:ext cx="1597160" cy="1204873"/>
            </a:xfrm>
            <a:custGeom>
              <a:avLst/>
              <a:gdLst>
                <a:gd name="connsiteX0" fmla="*/ 0 w 1597160"/>
                <a:gd name="connsiteY0" fmla="*/ 0 h 1204873"/>
                <a:gd name="connsiteX1" fmla="*/ 1597160 w 1597160"/>
                <a:gd name="connsiteY1" fmla="*/ 0 h 1204873"/>
                <a:gd name="connsiteX2" fmla="*/ 1597160 w 1597160"/>
                <a:gd name="connsiteY2" fmla="*/ 1204873 h 1204873"/>
                <a:gd name="connsiteX3" fmla="*/ 0 w 1597160"/>
                <a:gd name="connsiteY3" fmla="*/ 1204873 h 1204873"/>
                <a:gd name="connsiteX4" fmla="*/ 0 w 1597160"/>
                <a:gd name="connsiteY4" fmla="*/ 0 h 12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160" h="1204873" extrusionOk="0">
                  <a:moveTo>
                    <a:pt x="0" y="0"/>
                  </a:moveTo>
                  <a:cubicBezTo>
                    <a:pt x="578224" y="-96491"/>
                    <a:pt x="1334157" y="-72188"/>
                    <a:pt x="1597160" y="0"/>
                  </a:cubicBezTo>
                  <a:cubicBezTo>
                    <a:pt x="1581945" y="363538"/>
                    <a:pt x="1577348" y="834701"/>
                    <a:pt x="1597160" y="1204873"/>
                  </a:cubicBezTo>
                  <a:cubicBezTo>
                    <a:pt x="1364440" y="1223589"/>
                    <a:pt x="766769" y="1235315"/>
                    <a:pt x="0" y="1204873"/>
                  </a:cubicBezTo>
                  <a:cubicBezTo>
                    <a:pt x="-45605" y="649080"/>
                    <a:pt x="-5371" y="41477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Spring AI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 App(s)</a:t>
              </a:r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FEFCB2E-6505-1309-FBEE-55B95EC6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60545" y="1846453"/>
              <a:ext cx="393700" cy="374650"/>
            </a:xfrm>
            <a:prstGeom prst="rect">
              <a:avLst/>
            </a:prstGeom>
          </p:spPr>
        </p:pic>
      </p:grp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BB2F17D-0579-AA03-AED2-836A70E8CF22}"/>
              </a:ext>
            </a:extLst>
          </p:cNvPr>
          <p:cNvCxnSpPr>
            <a:cxnSpLocks/>
            <a:stCxn id="4" idx="2"/>
            <a:endCxn id="27" idx="1"/>
          </p:cNvCxnSpPr>
          <p:nvPr/>
        </p:nvCxnSpPr>
        <p:spPr>
          <a:xfrm flipV="1">
            <a:off x="4661115" y="3276756"/>
            <a:ext cx="916166" cy="11821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Open envelope with solid fill">
            <a:extLst>
              <a:ext uri="{FF2B5EF4-FFF2-40B4-BE49-F238E27FC236}">
                <a16:creationId xmlns:a16="http://schemas.microsoft.com/office/drawing/2014/main" id="{468D55A0-C5C5-0B1B-F915-ECD4BD143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866" y="14446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88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26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962343" y="2937771"/>
            <a:ext cx="1698771" cy="1437620"/>
            <a:chOff x="1128320" y="1914019"/>
            <a:chExt cx="1698771" cy="1437620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1451523" y="2828419"/>
              <a:ext cx="10651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Event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Broker</a:t>
              </a:r>
              <a:endParaRPr lang="en-US" dirty="0"/>
            </a:p>
          </p:txBody>
        </p:sp>
      </p:grpSp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708C78A1-FE7A-9A82-E679-B6A0B7ECE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969" y="2390293"/>
            <a:ext cx="578841" cy="578841"/>
          </a:xfrm>
          <a:prstGeom prst="rect">
            <a:avLst/>
          </a:prstGeom>
        </p:spPr>
      </p:pic>
      <p:sp>
        <p:nvSpPr>
          <p:cNvPr id="14" name="Google Shape;206;p30">
            <a:extLst>
              <a:ext uri="{FF2B5EF4-FFF2-40B4-BE49-F238E27FC236}">
                <a16:creationId xmlns:a16="http://schemas.microsoft.com/office/drawing/2014/main" id="{EC8FFC1E-6EDA-E3AF-4F45-622A21777884}"/>
              </a:ext>
            </a:extLst>
          </p:cNvPr>
          <p:cNvSpPr txBox="1"/>
          <p:nvPr/>
        </p:nvSpPr>
        <p:spPr>
          <a:xfrm>
            <a:off x="208716" y="547651"/>
            <a:ext cx="616714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Why would you use RabbitMQ?</a:t>
            </a:r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EDF3BAD2-603D-E0CA-A0AE-31D3A245ED4A}"/>
              </a:ext>
            </a:extLst>
          </p:cNvPr>
          <p:cNvSpPr/>
          <p:nvPr/>
        </p:nvSpPr>
        <p:spPr>
          <a:xfrm>
            <a:off x="272688" y="2571750"/>
            <a:ext cx="1793103" cy="1920583"/>
          </a:xfrm>
          <a:custGeom>
            <a:avLst/>
            <a:gdLst>
              <a:gd name="connsiteX0" fmla="*/ 0 w 1793103"/>
              <a:gd name="connsiteY0" fmla="*/ 0 h 1920583"/>
              <a:gd name="connsiteX1" fmla="*/ 579770 w 1793103"/>
              <a:gd name="connsiteY1" fmla="*/ 0 h 1920583"/>
              <a:gd name="connsiteX2" fmla="*/ 1123678 w 1793103"/>
              <a:gd name="connsiteY2" fmla="*/ 0 h 1920583"/>
              <a:gd name="connsiteX3" fmla="*/ 1793103 w 1793103"/>
              <a:gd name="connsiteY3" fmla="*/ 0 h 1920583"/>
              <a:gd name="connsiteX4" fmla="*/ 1793103 w 1793103"/>
              <a:gd name="connsiteY4" fmla="*/ 524358 h 1920583"/>
              <a:gd name="connsiteX5" fmla="*/ 1793103 w 1793103"/>
              <a:gd name="connsiteY5" fmla="*/ 1032500 h 1920583"/>
              <a:gd name="connsiteX6" fmla="*/ 1793103 w 1793103"/>
              <a:gd name="connsiteY6" fmla="*/ 1621727 h 1920583"/>
              <a:gd name="connsiteX7" fmla="*/ 1494247 w 1793103"/>
              <a:gd name="connsiteY7" fmla="*/ 1920583 h 1920583"/>
              <a:gd name="connsiteX8" fmla="*/ 966280 w 1793103"/>
              <a:gd name="connsiteY8" fmla="*/ 1920583 h 1920583"/>
              <a:gd name="connsiteX9" fmla="*/ 438312 w 1793103"/>
              <a:gd name="connsiteY9" fmla="*/ 1920583 h 1920583"/>
              <a:gd name="connsiteX10" fmla="*/ 0 w 1793103"/>
              <a:gd name="connsiteY10" fmla="*/ 1920583 h 1920583"/>
              <a:gd name="connsiteX11" fmla="*/ 0 w 1793103"/>
              <a:gd name="connsiteY11" fmla="*/ 1299594 h 1920583"/>
              <a:gd name="connsiteX12" fmla="*/ 0 w 1793103"/>
              <a:gd name="connsiteY12" fmla="*/ 659400 h 1920583"/>
              <a:gd name="connsiteX13" fmla="*/ 0 w 1793103"/>
              <a:gd name="connsiteY13" fmla="*/ 0 h 1920583"/>
              <a:gd name="connsiteX0" fmla="*/ 1494247 w 1793103"/>
              <a:gd name="connsiteY0" fmla="*/ 1920583 h 1920583"/>
              <a:gd name="connsiteX1" fmla="*/ 1554018 w 1793103"/>
              <a:gd name="connsiteY1" fmla="*/ 1681498 h 1920583"/>
              <a:gd name="connsiteX2" fmla="*/ 1793103 w 1793103"/>
              <a:gd name="connsiteY2" fmla="*/ 1621727 h 1920583"/>
              <a:gd name="connsiteX3" fmla="*/ 1494247 w 1793103"/>
              <a:gd name="connsiteY3" fmla="*/ 1920583 h 1920583"/>
              <a:gd name="connsiteX0" fmla="*/ 1494247 w 1793103"/>
              <a:gd name="connsiteY0" fmla="*/ 1920583 h 1920583"/>
              <a:gd name="connsiteX1" fmla="*/ 1554018 w 1793103"/>
              <a:gd name="connsiteY1" fmla="*/ 1681498 h 1920583"/>
              <a:gd name="connsiteX2" fmla="*/ 1793103 w 1793103"/>
              <a:gd name="connsiteY2" fmla="*/ 1621727 h 1920583"/>
              <a:gd name="connsiteX3" fmla="*/ 1494247 w 1793103"/>
              <a:gd name="connsiteY3" fmla="*/ 1920583 h 1920583"/>
              <a:gd name="connsiteX4" fmla="*/ 996165 w 1793103"/>
              <a:gd name="connsiteY4" fmla="*/ 1920583 h 1920583"/>
              <a:gd name="connsiteX5" fmla="*/ 498082 w 1793103"/>
              <a:gd name="connsiteY5" fmla="*/ 1920583 h 1920583"/>
              <a:gd name="connsiteX6" fmla="*/ 0 w 1793103"/>
              <a:gd name="connsiteY6" fmla="*/ 1920583 h 1920583"/>
              <a:gd name="connsiteX7" fmla="*/ 0 w 1793103"/>
              <a:gd name="connsiteY7" fmla="*/ 1280389 h 1920583"/>
              <a:gd name="connsiteX8" fmla="*/ 0 w 1793103"/>
              <a:gd name="connsiteY8" fmla="*/ 659400 h 1920583"/>
              <a:gd name="connsiteX9" fmla="*/ 0 w 1793103"/>
              <a:gd name="connsiteY9" fmla="*/ 0 h 1920583"/>
              <a:gd name="connsiteX10" fmla="*/ 615632 w 1793103"/>
              <a:gd name="connsiteY10" fmla="*/ 0 h 1920583"/>
              <a:gd name="connsiteX11" fmla="*/ 1213333 w 1793103"/>
              <a:gd name="connsiteY11" fmla="*/ 0 h 1920583"/>
              <a:gd name="connsiteX12" fmla="*/ 1793103 w 1793103"/>
              <a:gd name="connsiteY12" fmla="*/ 0 h 1920583"/>
              <a:gd name="connsiteX13" fmla="*/ 1793103 w 1793103"/>
              <a:gd name="connsiteY13" fmla="*/ 524358 h 1920583"/>
              <a:gd name="connsiteX14" fmla="*/ 1793103 w 1793103"/>
              <a:gd name="connsiteY14" fmla="*/ 1032500 h 1920583"/>
              <a:gd name="connsiteX15" fmla="*/ 1793103 w 1793103"/>
              <a:gd name="connsiteY15" fmla="*/ 1621727 h 192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93103" h="1920583" stroke="0" extrusionOk="0">
                <a:moveTo>
                  <a:pt x="0" y="0"/>
                </a:moveTo>
                <a:cubicBezTo>
                  <a:pt x="250363" y="20860"/>
                  <a:pt x="372569" y="18473"/>
                  <a:pt x="579770" y="0"/>
                </a:cubicBezTo>
                <a:cubicBezTo>
                  <a:pt x="786971" y="-18473"/>
                  <a:pt x="905853" y="-8200"/>
                  <a:pt x="1123678" y="0"/>
                </a:cubicBezTo>
                <a:cubicBezTo>
                  <a:pt x="1341503" y="8200"/>
                  <a:pt x="1458964" y="5005"/>
                  <a:pt x="1793103" y="0"/>
                </a:cubicBezTo>
                <a:cubicBezTo>
                  <a:pt x="1773975" y="191414"/>
                  <a:pt x="1786313" y="333041"/>
                  <a:pt x="1793103" y="524358"/>
                </a:cubicBezTo>
                <a:cubicBezTo>
                  <a:pt x="1799893" y="715675"/>
                  <a:pt x="1777623" y="872081"/>
                  <a:pt x="1793103" y="1032500"/>
                </a:cubicBezTo>
                <a:cubicBezTo>
                  <a:pt x="1808583" y="1192919"/>
                  <a:pt x="1784345" y="1398274"/>
                  <a:pt x="1793103" y="1621727"/>
                </a:cubicBezTo>
                <a:cubicBezTo>
                  <a:pt x="1723435" y="1685124"/>
                  <a:pt x="1630574" y="1758820"/>
                  <a:pt x="1494247" y="1920583"/>
                </a:cubicBezTo>
                <a:cubicBezTo>
                  <a:pt x="1387378" y="1938090"/>
                  <a:pt x="1101121" y="1911791"/>
                  <a:pt x="966280" y="1920583"/>
                </a:cubicBezTo>
                <a:cubicBezTo>
                  <a:pt x="831439" y="1929375"/>
                  <a:pt x="651044" y="1908884"/>
                  <a:pt x="438312" y="1920583"/>
                </a:cubicBezTo>
                <a:cubicBezTo>
                  <a:pt x="225580" y="1932282"/>
                  <a:pt x="169176" y="1930777"/>
                  <a:pt x="0" y="1920583"/>
                </a:cubicBezTo>
                <a:cubicBezTo>
                  <a:pt x="-26823" y="1789625"/>
                  <a:pt x="12321" y="1593101"/>
                  <a:pt x="0" y="1299594"/>
                </a:cubicBezTo>
                <a:cubicBezTo>
                  <a:pt x="-12321" y="1006087"/>
                  <a:pt x="20117" y="955298"/>
                  <a:pt x="0" y="659400"/>
                </a:cubicBezTo>
                <a:cubicBezTo>
                  <a:pt x="-20117" y="363502"/>
                  <a:pt x="22297" y="161109"/>
                  <a:pt x="0" y="0"/>
                </a:cubicBezTo>
                <a:close/>
              </a:path>
              <a:path w="1793103" h="1920583" fill="darkenLess" stroke="0" extrusionOk="0">
                <a:moveTo>
                  <a:pt x="1494247" y="1920583"/>
                </a:moveTo>
                <a:cubicBezTo>
                  <a:pt x="1525412" y="1812852"/>
                  <a:pt x="1538420" y="1781098"/>
                  <a:pt x="1554018" y="1681498"/>
                </a:cubicBezTo>
                <a:cubicBezTo>
                  <a:pt x="1675426" y="1661560"/>
                  <a:pt x="1738024" y="1647094"/>
                  <a:pt x="1793103" y="1621727"/>
                </a:cubicBezTo>
                <a:cubicBezTo>
                  <a:pt x="1723365" y="1703652"/>
                  <a:pt x="1550864" y="1834601"/>
                  <a:pt x="1494247" y="1920583"/>
                </a:cubicBezTo>
                <a:close/>
              </a:path>
              <a:path w="1793103" h="1920583" fill="none" extrusionOk="0">
                <a:moveTo>
                  <a:pt x="1494247" y="1920583"/>
                </a:moveTo>
                <a:cubicBezTo>
                  <a:pt x="1517815" y="1831033"/>
                  <a:pt x="1527834" y="1759932"/>
                  <a:pt x="1554018" y="1681498"/>
                </a:cubicBezTo>
                <a:cubicBezTo>
                  <a:pt x="1629394" y="1669254"/>
                  <a:pt x="1679149" y="1652914"/>
                  <a:pt x="1793103" y="1621727"/>
                </a:cubicBezTo>
                <a:cubicBezTo>
                  <a:pt x="1675224" y="1721376"/>
                  <a:pt x="1564364" y="1836251"/>
                  <a:pt x="1494247" y="1920583"/>
                </a:cubicBezTo>
                <a:cubicBezTo>
                  <a:pt x="1366784" y="1940401"/>
                  <a:pt x="1234078" y="1928801"/>
                  <a:pt x="996165" y="1920583"/>
                </a:cubicBezTo>
                <a:cubicBezTo>
                  <a:pt x="758252" y="1912365"/>
                  <a:pt x="611895" y="1935815"/>
                  <a:pt x="498082" y="1920583"/>
                </a:cubicBezTo>
                <a:cubicBezTo>
                  <a:pt x="384269" y="1905351"/>
                  <a:pt x="111935" y="1906524"/>
                  <a:pt x="0" y="1920583"/>
                </a:cubicBezTo>
                <a:cubicBezTo>
                  <a:pt x="23225" y="1699765"/>
                  <a:pt x="13300" y="1502411"/>
                  <a:pt x="0" y="1280389"/>
                </a:cubicBezTo>
                <a:cubicBezTo>
                  <a:pt x="-13300" y="1058367"/>
                  <a:pt x="31002" y="789663"/>
                  <a:pt x="0" y="659400"/>
                </a:cubicBezTo>
                <a:cubicBezTo>
                  <a:pt x="-31002" y="529137"/>
                  <a:pt x="20922" y="269631"/>
                  <a:pt x="0" y="0"/>
                </a:cubicBezTo>
                <a:cubicBezTo>
                  <a:pt x="165972" y="6881"/>
                  <a:pt x="358407" y="-17775"/>
                  <a:pt x="615632" y="0"/>
                </a:cubicBezTo>
                <a:cubicBezTo>
                  <a:pt x="872857" y="17775"/>
                  <a:pt x="1045675" y="-15085"/>
                  <a:pt x="1213333" y="0"/>
                </a:cubicBezTo>
                <a:cubicBezTo>
                  <a:pt x="1380991" y="15085"/>
                  <a:pt x="1516681" y="-23538"/>
                  <a:pt x="1793103" y="0"/>
                </a:cubicBezTo>
                <a:cubicBezTo>
                  <a:pt x="1779140" y="177625"/>
                  <a:pt x="1803680" y="340842"/>
                  <a:pt x="1793103" y="524358"/>
                </a:cubicBezTo>
                <a:cubicBezTo>
                  <a:pt x="1782526" y="707874"/>
                  <a:pt x="1814103" y="810525"/>
                  <a:pt x="1793103" y="1032500"/>
                </a:cubicBezTo>
                <a:cubicBezTo>
                  <a:pt x="1772103" y="1254475"/>
                  <a:pt x="1803673" y="1418200"/>
                  <a:pt x="1793103" y="1621727"/>
                </a:cubicBezTo>
              </a:path>
              <a:path w="1793103" h="1920583" fill="none" stroke="0" extrusionOk="0">
                <a:moveTo>
                  <a:pt x="1494247" y="1920583"/>
                </a:moveTo>
                <a:cubicBezTo>
                  <a:pt x="1503850" y="1834766"/>
                  <a:pt x="1542035" y="1740413"/>
                  <a:pt x="1554018" y="1681498"/>
                </a:cubicBezTo>
                <a:cubicBezTo>
                  <a:pt x="1626272" y="1662748"/>
                  <a:pt x="1732416" y="1639892"/>
                  <a:pt x="1793103" y="1621727"/>
                </a:cubicBezTo>
                <a:cubicBezTo>
                  <a:pt x="1698079" y="1719743"/>
                  <a:pt x="1591033" y="1815118"/>
                  <a:pt x="1494247" y="1920583"/>
                </a:cubicBezTo>
                <a:cubicBezTo>
                  <a:pt x="1269679" y="1897712"/>
                  <a:pt x="1167256" y="1916638"/>
                  <a:pt x="996165" y="1920583"/>
                </a:cubicBezTo>
                <a:cubicBezTo>
                  <a:pt x="825074" y="1924528"/>
                  <a:pt x="666925" y="1923470"/>
                  <a:pt x="498082" y="1920583"/>
                </a:cubicBezTo>
                <a:cubicBezTo>
                  <a:pt x="329239" y="1917696"/>
                  <a:pt x="243288" y="1920858"/>
                  <a:pt x="0" y="1920583"/>
                </a:cubicBezTo>
                <a:cubicBezTo>
                  <a:pt x="-17137" y="1727688"/>
                  <a:pt x="10976" y="1533223"/>
                  <a:pt x="0" y="1261183"/>
                </a:cubicBezTo>
                <a:cubicBezTo>
                  <a:pt x="-10976" y="989143"/>
                  <a:pt x="-3753" y="865976"/>
                  <a:pt x="0" y="640194"/>
                </a:cubicBezTo>
                <a:cubicBezTo>
                  <a:pt x="3753" y="414412"/>
                  <a:pt x="2629" y="187083"/>
                  <a:pt x="0" y="0"/>
                </a:cubicBezTo>
                <a:cubicBezTo>
                  <a:pt x="174416" y="-26105"/>
                  <a:pt x="450038" y="502"/>
                  <a:pt x="615632" y="0"/>
                </a:cubicBezTo>
                <a:cubicBezTo>
                  <a:pt x="781226" y="-502"/>
                  <a:pt x="999219" y="-4716"/>
                  <a:pt x="1195402" y="0"/>
                </a:cubicBezTo>
                <a:cubicBezTo>
                  <a:pt x="1391585" y="4716"/>
                  <a:pt x="1622046" y="-29199"/>
                  <a:pt x="1793103" y="0"/>
                </a:cubicBezTo>
                <a:cubicBezTo>
                  <a:pt x="1783920" y="224074"/>
                  <a:pt x="1777511" y="363928"/>
                  <a:pt x="1793103" y="573010"/>
                </a:cubicBezTo>
                <a:cubicBezTo>
                  <a:pt x="1808696" y="782092"/>
                  <a:pt x="1789839" y="910667"/>
                  <a:pt x="1793103" y="1081151"/>
                </a:cubicBezTo>
                <a:cubicBezTo>
                  <a:pt x="1796367" y="1251635"/>
                  <a:pt x="1804456" y="1477169"/>
                  <a:pt x="1793103" y="1621727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RabbitMQ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streams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can support </a:t>
            </a:r>
            <a:r>
              <a:rPr lang="en-US" dirty="0">
                <a:solidFill>
                  <a:srgbClr val="00B050"/>
                </a:solidFill>
                <a:latin typeface="Chalkduster" panose="03050602040202020205" pitchFamily="66" charset="77"/>
              </a:rPr>
              <a:t>millions of messages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per second for inferencing</a:t>
            </a:r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6422106-5A13-8DFA-E7F8-C6C40F6CB1C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065791" y="3394970"/>
            <a:ext cx="1018231" cy="13707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E65A03E-E113-8BE0-8607-FCBEC3DA3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889" y="1297085"/>
            <a:ext cx="2921000" cy="800100"/>
          </a:xfrm>
          <a:prstGeom prst="rect">
            <a:avLst/>
          </a:prstGeom>
        </p:spPr>
      </p:pic>
      <p:sp>
        <p:nvSpPr>
          <p:cNvPr id="9" name="Folded Corner 8">
            <a:extLst>
              <a:ext uri="{FF2B5EF4-FFF2-40B4-BE49-F238E27FC236}">
                <a16:creationId xmlns:a16="http://schemas.microsoft.com/office/drawing/2014/main" id="{FA429582-DE97-8D57-894A-A6A90F5BB399}"/>
              </a:ext>
            </a:extLst>
          </p:cNvPr>
          <p:cNvSpPr/>
          <p:nvPr/>
        </p:nvSpPr>
        <p:spPr>
          <a:xfrm>
            <a:off x="5899914" y="2633370"/>
            <a:ext cx="1793103" cy="1523199"/>
          </a:xfrm>
          <a:custGeom>
            <a:avLst/>
            <a:gdLst>
              <a:gd name="connsiteX0" fmla="*/ 0 w 1793103"/>
              <a:gd name="connsiteY0" fmla="*/ 0 h 1523199"/>
              <a:gd name="connsiteX1" fmla="*/ 579770 w 1793103"/>
              <a:gd name="connsiteY1" fmla="*/ 0 h 1523199"/>
              <a:gd name="connsiteX2" fmla="*/ 1123678 w 1793103"/>
              <a:gd name="connsiteY2" fmla="*/ 0 h 1523199"/>
              <a:gd name="connsiteX3" fmla="*/ 1793103 w 1793103"/>
              <a:gd name="connsiteY3" fmla="*/ 0 h 1523199"/>
              <a:gd name="connsiteX4" fmla="*/ 1793103 w 1793103"/>
              <a:gd name="connsiteY4" fmla="*/ 621970 h 1523199"/>
              <a:gd name="connsiteX5" fmla="*/ 1793103 w 1793103"/>
              <a:gd name="connsiteY5" fmla="*/ 1269327 h 1523199"/>
              <a:gd name="connsiteX6" fmla="*/ 1539231 w 1793103"/>
              <a:gd name="connsiteY6" fmla="*/ 1523199 h 1523199"/>
              <a:gd name="connsiteX7" fmla="*/ 1056939 w 1793103"/>
              <a:gd name="connsiteY7" fmla="*/ 1523199 h 1523199"/>
              <a:gd name="connsiteX8" fmla="*/ 543862 w 1793103"/>
              <a:gd name="connsiteY8" fmla="*/ 1523199 h 1523199"/>
              <a:gd name="connsiteX9" fmla="*/ 0 w 1793103"/>
              <a:gd name="connsiteY9" fmla="*/ 1523199 h 1523199"/>
              <a:gd name="connsiteX10" fmla="*/ 0 w 1793103"/>
              <a:gd name="connsiteY10" fmla="*/ 1030698 h 1523199"/>
              <a:gd name="connsiteX11" fmla="*/ 0 w 1793103"/>
              <a:gd name="connsiteY11" fmla="*/ 568661 h 1523199"/>
              <a:gd name="connsiteX12" fmla="*/ 0 w 1793103"/>
              <a:gd name="connsiteY12" fmla="*/ 0 h 1523199"/>
              <a:gd name="connsiteX0" fmla="*/ 1539231 w 1793103"/>
              <a:gd name="connsiteY0" fmla="*/ 1523199 h 1523199"/>
              <a:gd name="connsiteX1" fmla="*/ 1590006 w 1793103"/>
              <a:gd name="connsiteY1" fmla="*/ 1320102 h 1523199"/>
              <a:gd name="connsiteX2" fmla="*/ 1793103 w 1793103"/>
              <a:gd name="connsiteY2" fmla="*/ 1269327 h 1523199"/>
              <a:gd name="connsiteX3" fmla="*/ 1539231 w 1793103"/>
              <a:gd name="connsiteY3" fmla="*/ 1523199 h 1523199"/>
              <a:gd name="connsiteX0" fmla="*/ 1539231 w 1793103"/>
              <a:gd name="connsiteY0" fmla="*/ 1523199 h 1523199"/>
              <a:gd name="connsiteX1" fmla="*/ 1590006 w 1793103"/>
              <a:gd name="connsiteY1" fmla="*/ 1320102 h 1523199"/>
              <a:gd name="connsiteX2" fmla="*/ 1793103 w 1793103"/>
              <a:gd name="connsiteY2" fmla="*/ 1269327 h 1523199"/>
              <a:gd name="connsiteX3" fmla="*/ 1539231 w 1793103"/>
              <a:gd name="connsiteY3" fmla="*/ 1523199 h 1523199"/>
              <a:gd name="connsiteX4" fmla="*/ 1056939 w 1793103"/>
              <a:gd name="connsiteY4" fmla="*/ 1523199 h 1523199"/>
              <a:gd name="connsiteX5" fmla="*/ 574646 w 1793103"/>
              <a:gd name="connsiteY5" fmla="*/ 1523199 h 1523199"/>
              <a:gd name="connsiteX6" fmla="*/ 0 w 1793103"/>
              <a:gd name="connsiteY6" fmla="*/ 1523199 h 1523199"/>
              <a:gd name="connsiteX7" fmla="*/ 0 w 1793103"/>
              <a:gd name="connsiteY7" fmla="*/ 1015466 h 1523199"/>
              <a:gd name="connsiteX8" fmla="*/ 0 w 1793103"/>
              <a:gd name="connsiteY8" fmla="*/ 477269 h 1523199"/>
              <a:gd name="connsiteX9" fmla="*/ 0 w 1793103"/>
              <a:gd name="connsiteY9" fmla="*/ 0 h 1523199"/>
              <a:gd name="connsiteX10" fmla="*/ 579770 w 1793103"/>
              <a:gd name="connsiteY10" fmla="*/ 0 h 1523199"/>
              <a:gd name="connsiteX11" fmla="*/ 1123678 w 1793103"/>
              <a:gd name="connsiteY11" fmla="*/ 0 h 1523199"/>
              <a:gd name="connsiteX12" fmla="*/ 1793103 w 1793103"/>
              <a:gd name="connsiteY12" fmla="*/ 0 h 1523199"/>
              <a:gd name="connsiteX13" fmla="*/ 1793103 w 1793103"/>
              <a:gd name="connsiteY13" fmla="*/ 634664 h 1523199"/>
              <a:gd name="connsiteX14" fmla="*/ 1793103 w 1793103"/>
              <a:gd name="connsiteY14" fmla="*/ 1269327 h 152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3103" h="1523199" stroke="0" extrusionOk="0">
                <a:moveTo>
                  <a:pt x="0" y="0"/>
                </a:moveTo>
                <a:cubicBezTo>
                  <a:pt x="250363" y="20860"/>
                  <a:pt x="372569" y="18473"/>
                  <a:pt x="579770" y="0"/>
                </a:cubicBezTo>
                <a:cubicBezTo>
                  <a:pt x="786971" y="-18473"/>
                  <a:pt x="905853" y="-8200"/>
                  <a:pt x="1123678" y="0"/>
                </a:cubicBezTo>
                <a:cubicBezTo>
                  <a:pt x="1341503" y="8200"/>
                  <a:pt x="1458964" y="5005"/>
                  <a:pt x="1793103" y="0"/>
                </a:cubicBezTo>
                <a:cubicBezTo>
                  <a:pt x="1770076" y="168547"/>
                  <a:pt x="1783619" y="369577"/>
                  <a:pt x="1793103" y="621970"/>
                </a:cubicBezTo>
                <a:cubicBezTo>
                  <a:pt x="1802588" y="874363"/>
                  <a:pt x="1763288" y="1067183"/>
                  <a:pt x="1793103" y="1269327"/>
                </a:cubicBezTo>
                <a:cubicBezTo>
                  <a:pt x="1676494" y="1361264"/>
                  <a:pt x="1607232" y="1455928"/>
                  <a:pt x="1539231" y="1523199"/>
                </a:cubicBezTo>
                <a:cubicBezTo>
                  <a:pt x="1349512" y="1530372"/>
                  <a:pt x="1261291" y="1501545"/>
                  <a:pt x="1056939" y="1523199"/>
                </a:cubicBezTo>
                <a:cubicBezTo>
                  <a:pt x="852587" y="1544853"/>
                  <a:pt x="786069" y="1535636"/>
                  <a:pt x="543862" y="1523199"/>
                </a:cubicBezTo>
                <a:cubicBezTo>
                  <a:pt x="301655" y="1510762"/>
                  <a:pt x="199392" y="1533332"/>
                  <a:pt x="0" y="1523199"/>
                </a:cubicBezTo>
                <a:cubicBezTo>
                  <a:pt x="-11066" y="1382369"/>
                  <a:pt x="-5078" y="1210796"/>
                  <a:pt x="0" y="1030698"/>
                </a:cubicBezTo>
                <a:cubicBezTo>
                  <a:pt x="5078" y="850600"/>
                  <a:pt x="-7232" y="763729"/>
                  <a:pt x="0" y="568661"/>
                </a:cubicBezTo>
                <a:cubicBezTo>
                  <a:pt x="7232" y="373593"/>
                  <a:pt x="-28188" y="256767"/>
                  <a:pt x="0" y="0"/>
                </a:cubicBezTo>
                <a:close/>
              </a:path>
              <a:path w="1793103" h="1523199" fill="darkenLess" stroke="0" extrusionOk="0">
                <a:moveTo>
                  <a:pt x="1539231" y="1523199"/>
                </a:moveTo>
                <a:cubicBezTo>
                  <a:pt x="1546899" y="1453004"/>
                  <a:pt x="1567952" y="1411277"/>
                  <a:pt x="1590006" y="1320102"/>
                </a:cubicBezTo>
                <a:cubicBezTo>
                  <a:pt x="1680659" y="1300863"/>
                  <a:pt x="1700199" y="1300578"/>
                  <a:pt x="1793103" y="1269327"/>
                </a:cubicBezTo>
                <a:cubicBezTo>
                  <a:pt x="1722810" y="1319273"/>
                  <a:pt x="1624169" y="1463265"/>
                  <a:pt x="1539231" y="1523199"/>
                </a:cubicBezTo>
                <a:close/>
              </a:path>
              <a:path w="1793103" h="1523199" fill="none" extrusionOk="0">
                <a:moveTo>
                  <a:pt x="1539231" y="1523199"/>
                </a:moveTo>
                <a:cubicBezTo>
                  <a:pt x="1572624" y="1430341"/>
                  <a:pt x="1581021" y="1387385"/>
                  <a:pt x="1590006" y="1320102"/>
                </a:cubicBezTo>
                <a:cubicBezTo>
                  <a:pt x="1653457" y="1311048"/>
                  <a:pt x="1751636" y="1278583"/>
                  <a:pt x="1793103" y="1269327"/>
                </a:cubicBezTo>
                <a:cubicBezTo>
                  <a:pt x="1738237" y="1346796"/>
                  <a:pt x="1589422" y="1448038"/>
                  <a:pt x="1539231" y="1523199"/>
                </a:cubicBezTo>
                <a:cubicBezTo>
                  <a:pt x="1413909" y="1540388"/>
                  <a:pt x="1252858" y="1531403"/>
                  <a:pt x="1056939" y="1523199"/>
                </a:cubicBezTo>
                <a:cubicBezTo>
                  <a:pt x="861020" y="1514995"/>
                  <a:pt x="725400" y="1506430"/>
                  <a:pt x="574646" y="1523199"/>
                </a:cubicBezTo>
                <a:cubicBezTo>
                  <a:pt x="423892" y="1539968"/>
                  <a:pt x="163766" y="1508421"/>
                  <a:pt x="0" y="1523199"/>
                </a:cubicBezTo>
                <a:cubicBezTo>
                  <a:pt x="-16628" y="1351419"/>
                  <a:pt x="22002" y="1241314"/>
                  <a:pt x="0" y="1015466"/>
                </a:cubicBezTo>
                <a:cubicBezTo>
                  <a:pt x="-22002" y="789618"/>
                  <a:pt x="-23170" y="666841"/>
                  <a:pt x="0" y="477269"/>
                </a:cubicBezTo>
                <a:cubicBezTo>
                  <a:pt x="23170" y="287697"/>
                  <a:pt x="-14916" y="180825"/>
                  <a:pt x="0" y="0"/>
                </a:cubicBezTo>
                <a:cubicBezTo>
                  <a:pt x="201422" y="-7349"/>
                  <a:pt x="373968" y="-28070"/>
                  <a:pt x="579770" y="0"/>
                </a:cubicBezTo>
                <a:cubicBezTo>
                  <a:pt x="785572" y="28070"/>
                  <a:pt x="977278" y="2499"/>
                  <a:pt x="1123678" y="0"/>
                </a:cubicBezTo>
                <a:cubicBezTo>
                  <a:pt x="1270078" y="-2499"/>
                  <a:pt x="1590045" y="-18504"/>
                  <a:pt x="1793103" y="0"/>
                </a:cubicBezTo>
                <a:cubicBezTo>
                  <a:pt x="1800688" y="202671"/>
                  <a:pt x="1790638" y="433573"/>
                  <a:pt x="1793103" y="634664"/>
                </a:cubicBezTo>
                <a:cubicBezTo>
                  <a:pt x="1795568" y="835755"/>
                  <a:pt x="1813135" y="952475"/>
                  <a:pt x="1793103" y="1269327"/>
                </a:cubicBezTo>
              </a:path>
              <a:path w="1793103" h="1523199" fill="none" stroke="0" extrusionOk="0">
                <a:moveTo>
                  <a:pt x="1539231" y="1523199"/>
                </a:moveTo>
                <a:cubicBezTo>
                  <a:pt x="1550944" y="1469178"/>
                  <a:pt x="1560297" y="1398854"/>
                  <a:pt x="1590006" y="1320102"/>
                </a:cubicBezTo>
                <a:cubicBezTo>
                  <a:pt x="1649189" y="1314937"/>
                  <a:pt x="1721318" y="1297875"/>
                  <a:pt x="1793103" y="1269327"/>
                </a:cubicBezTo>
                <a:cubicBezTo>
                  <a:pt x="1733376" y="1318336"/>
                  <a:pt x="1599300" y="1461633"/>
                  <a:pt x="1539231" y="1523199"/>
                </a:cubicBezTo>
                <a:cubicBezTo>
                  <a:pt x="1308414" y="1527318"/>
                  <a:pt x="1268060" y="1537510"/>
                  <a:pt x="1010762" y="1523199"/>
                </a:cubicBezTo>
                <a:cubicBezTo>
                  <a:pt x="753464" y="1508888"/>
                  <a:pt x="718102" y="1501344"/>
                  <a:pt x="543862" y="1523199"/>
                </a:cubicBezTo>
                <a:cubicBezTo>
                  <a:pt x="369622" y="1545054"/>
                  <a:pt x="269474" y="1497527"/>
                  <a:pt x="0" y="1523199"/>
                </a:cubicBezTo>
                <a:cubicBezTo>
                  <a:pt x="3359" y="1312126"/>
                  <a:pt x="15193" y="1166389"/>
                  <a:pt x="0" y="1045930"/>
                </a:cubicBezTo>
                <a:cubicBezTo>
                  <a:pt x="-15193" y="925471"/>
                  <a:pt x="26627" y="621871"/>
                  <a:pt x="0" y="507733"/>
                </a:cubicBezTo>
                <a:cubicBezTo>
                  <a:pt x="-26627" y="393595"/>
                  <a:pt x="11149" y="153587"/>
                  <a:pt x="0" y="0"/>
                </a:cubicBezTo>
                <a:cubicBezTo>
                  <a:pt x="164662" y="14464"/>
                  <a:pt x="393137" y="-20907"/>
                  <a:pt x="543908" y="0"/>
                </a:cubicBezTo>
                <a:cubicBezTo>
                  <a:pt x="694679" y="20907"/>
                  <a:pt x="993946" y="502"/>
                  <a:pt x="1159540" y="0"/>
                </a:cubicBezTo>
                <a:cubicBezTo>
                  <a:pt x="1325134" y="-502"/>
                  <a:pt x="1637056" y="26004"/>
                  <a:pt x="1793103" y="0"/>
                </a:cubicBezTo>
                <a:cubicBezTo>
                  <a:pt x="1819292" y="255138"/>
                  <a:pt x="1811539" y="436870"/>
                  <a:pt x="1793103" y="634664"/>
                </a:cubicBezTo>
                <a:cubicBezTo>
                  <a:pt x="1774667" y="832458"/>
                  <a:pt x="1819121" y="1117678"/>
                  <a:pt x="1793103" y="1269327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RabbitMQ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streams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can support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replay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messages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for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training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C271013-E36F-2E10-6BE4-9C7E0DED3FD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572000" y="3394970"/>
            <a:ext cx="1327914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623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27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4E47EE-9F7B-895B-5916-C0FBDE3F454E}"/>
              </a:ext>
            </a:extLst>
          </p:cNvPr>
          <p:cNvGrpSpPr/>
          <p:nvPr/>
        </p:nvGrpSpPr>
        <p:grpSpPr>
          <a:xfrm>
            <a:off x="3452636" y="1988473"/>
            <a:ext cx="1554309" cy="1961360"/>
            <a:chOff x="3578870" y="1379112"/>
            <a:chExt cx="1554309" cy="1961360"/>
          </a:xfrm>
        </p:grpSpPr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04FA3ADB-B41B-6C56-DDEB-44D0EC14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78870" y="1379112"/>
              <a:ext cx="1554309" cy="155430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441D-54B0-2A72-3C4F-FD2C69616737}"/>
                </a:ext>
              </a:extLst>
            </p:cNvPr>
            <p:cNvSpPr txBox="1"/>
            <p:nvPr/>
          </p:nvSpPr>
          <p:spPr>
            <a:xfrm>
              <a:off x="3625708" y="2940362"/>
              <a:ext cx="146063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Database</a:t>
              </a:r>
              <a:endParaRPr lang="en-US" sz="2000" dirty="0"/>
            </a:p>
          </p:txBody>
        </p:sp>
      </p:grp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79718B1D-E061-3D78-C867-A6E035D942E8}"/>
              </a:ext>
            </a:extLst>
          </p:cNvPr>
          <p:cNvSpPr/>
          <p:nvPr/>
        </p:nvSpPr>
        <p:spPr>
          <a:xfrm>
            <a:off x="584867" y="2139762"/>
            <a:ext cx="2137454" cy="1838946"/>
          </a:xfrm>
          <a:custGeom>
            <a:avLst/>
            <a:gdLst>
              <a:gd name="connsiteX0" fmla="*/ 0 w 2137454"/>
              <a:gd name="connsiteY0" fmla="*/ 0 h 1838946"/>
              <a:gd name="connsiteX1" fmla="*/ 512989 w 2137454"/>
              <a:gd name="connsiteY1" fmla="*/ 0 h 1838946"/>
              <a:gd name="connsiteX2" fmla="*/ 983229 w 2137454"/>
              <a:gd name="connsiteY2" fmla="*/ 0 h 1838946"/>
              <a:gd name="connsiteX3" fmla="*/ 1560341 w 2137454"/>
              <a:gd name="connsiteY3" fmla="*/ 0 h 1838946"/>
              <a:gd name="connsiteX4" fmla="*/ 2137454 w 2137454"/>
              <a:gd name="connsiteY4" fmla="*/ 0 h 1838946"/>
              <a:gd name="connsiteX5" fmla="*/ 2137454 w 2137454"/>
              <a:gd name="connsiteY5" fmla="*/ 495492 h 1838946"/>
              <a:gd name="connsiteX6" fmla="*/ 2137454 w 2137454"/>
              <a:gd name="connsiteY6" fmla="*/ 975659 h 1838946"/>
              <a:gd name="connsiteX7" fmla="*/ 2137454 w 2137454"/>
              <a:gd name="connsiteY7" fmla="*/ 1532449 h 1838946"/>
              <a:gd name="connsiteX8" fmla="*/ 1830957 w 2137454"/>
              <a:gd name="connsiteY8" fmla="*/ 1838946 h 1838946"/>
              <a:gd name="connsiteX9" fmla="*/ 1275567 w 2137454"/>
              <a:gd name="connsiteY9" fmla="*/ 1838946 h 1838946"/>
              <a:gd name="connsiteX10" fmla="*/ 683557 w 2137454"/>
              <a:gd name="connsiteY10" fmla="*/ 1838946 h 1838946"/>
              <a:gd name="connsiteX11" fmla="*/ 0 w 2137454"/>
              <a:gd name="connsiteY11" fmla="*/ 1838946 h 1838946"/>
              <a:gd name="connsiteX12" fmla="*/ 0 w 2137454"/>
              <a:gd name="connsiteY12" fmla="*/ 1207575 h 1838946"/>
              <a:gd name="connsiteX13" fmla="*/ 0 w 2137454"/>
              <a:gd name="connsiteY13" fmla="*/ 594593 h 1838946"/>
              <a:gd name="connsiteX14" fmla="*/ 0 w 2137454"/>
              <a:gd name="connsiteY14" fmla="*/ 0 h 1838946"/>
              <a:gd name="connsiteX0" fmla="*/ 1830957 w 2137454"/>
              <a:gd name="connsiteY0" fmla="*/ 1838946 h 1838946"/>
              <a:gd name="connsiteX1" fmla="*/ 1892256 w 2137454"/>
              <a:gd name="connsiteY1" fmla="*/ 1593748 h 1838946"/>
              <a:gd name="connsiteX2" fmla="*/ 2137454 w 2137454"/>
              <a:gd name="connsiteY2" fmla="*/ 1532449 h 1838946"/>
              <a:gd name="connsiteX3" fmla="*/ 1830957 w 2137454"/>
              <a:gd name="connsiteY3" fmla="*/ 1838946 h 1838946"/>
              <a:gd name="connsiteX0" fmla="*/ 1830957 w 2137454"/>
              <a:gd name="connsiteY0" fmla="*/ 1838946 h 1838946"/>
              <a:gd name="connsiteX1" fmla="*/ 1892256 w 2137454"/>
              <a:gd name="connsiteY1" fmla="*/ 1593748 h 1838946"/>
              <a:gd name="connsiteX2" fmla="*/ 2137454 w 2137454"/>
              <a:gd name="connsiteY2" fmla="*/ 1532449 h 1838946"/>
              <a:gd name="connsiteX3" fmla="*/ 1830957 w 2137454"/>
              <a:gd name="connsiteY3" fmla="*/ 1838946 h 1838946"/>
              <a:gd name="connsiteX4" fmla="*/ 1202328 w 2137454"/>
              <a:gd name="connsiteY4" fmla="*/ 1838946 h 1838946"/>
              <a:gd name="connsiteX5" fmla="*/ 592009 w 2137454"/>
              <a:gd name="connsiteY5" fmla="*/ 1838946 h 1838946"/>
              <a:gd name="connsiteX6" fmla="*/ 0 w 2137454"/>
              <a:gd name="connsiteY6" fmla="*/ 1838946 h 1838946"/>
              <a:gd name="connsiteX7" fmla="*/ 0 w 2137454"/>
              <a:gd name="connsiteY7" fmla="*/ 1207575 h 1838946"/>
              <a:gd name="connsiteX8" fmla="*/ 0 w 2137454"/>
              <a:gd name="connsiteY8" fmla="*/ 576203 h 1838946"/>
              <a:gd name="connsiteX9" fmla="*/ 0 w 2137454"/>
              <a:gd name="connsiteY9" fmla="*/ 0 h 1838946"/>
              <a:gd name="connsiteX10" fmla="*/ 555738 w 2137454"/>
              <a:gd name="connsiteY10" fmla="*/ 0 h 1838946"/>
              <a:gd name="connsiteX11" fmla="*/ 1068727 w 2137454"/>
              <a:gd name="connsiteY11" fmla="*/ 0 h 1838946"/>
              <a:gd name="connsiteX12" fmla="*/ 1560341 w 2137454"/>
              <a:gd name="connsiteY12" fmla="*/ 0 h 1838946"/>
              <a:gd name="connsiteX13" fmla="*/ 2137454 w 2137454"/>
              <a:gd name="connsiteY13" fmla="*/ 0 h 1838946"/>
              <a:gd name="connsiteX14" fmla="*/ 2137454 w 2137454"/>
              <a:gd name="connsiteY14" fmla="*/ 526141 h 1838946"/>
              <a:gd name="connsiteX15" fmla="*/ 2137454 w 2137454"/>
              <a:gd name="connsiteY15" fmla="*/ 990984 h 1838946"/>
              <a:gd name="connsiteX16" fmla="*/ 2137454 w 2137454"/>
              <a:gd name="connsiteY16" fmla="*/ 1532449 h 1838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7454" h="1838946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33747" y="112088"/>
                  <a:pt x="2150135" y="287491"/>
                  <a:pt x="2137454" y="495492"/>
                </a:cubicBezTo>
                <a:cubicBezTo>
                  <a:pt x="2124773" y="703493"/>
                  <a:pt x="2127821" y="821070"/>
                  <a:pt x="2137454" y="975659"/>
                </a:cubicBezTo>
                <a:cubicBezTo>
                  <a:pt x="2147087" y="1130248"/>
                  <a:pt x="2129220" y="1343779"/>
                  <a:pt x="2137454" y="1532449"/>
                </a:cubicBezTo>
                <a:cubicBezTo>
                  <a:pt x="2074229" y="1600762"/>
                  <a:pt x="1948395" y="1729212"/>
                  <a:pt x="1830957" y="1838946"/>
                </a:cubicBezTo>
                <a:cubicBezTo>
                  <a:pt x="1581378" y="1863912"/>
                  <a:pt x="1435311" y="1831838"/>
                  <a:pt x="1275567" y="1838946"/>
                </a:cubicBezTo>
                <a:cubicBezTo>
                  <a:pt x="1115823" y="1846055"/>
                  <a:pt x="878143" y="1840314"/>
                  <a:pt x="683557" y="1838946"/>
                </a:cubicBezTo>
                <a:cubicBezTo>
                  <a:pt x="488971" y="1837579"/>
                  <a:pt x="210672" y="1810471"/>
                  <a:pt x="0" y="1838946"/>
                </a:cubicBezTo>
                <a:cubicBezTo>
                  <a:pt x="-27993" y="1551630"/>
                  <a:pt x="14961" y="1375410"/>
                  <a:pt x="0" y="1207575"/>
                </a:cubicBezTo>
                <a:cubicBezTo>
                  <a:pt x="-14961" y="1039740"/>
                  <a:pt x="5656" y="755894"/>
                  <a:pt x="0" y="594593"/>
                </a:cubicBezTo>
                <a:cubicBezTo>
                  <a:pt x="-5656" y="433292"/>
                  <a:pt x="24252" y="220840"/>
                  <a:pt x="0" y="0"/>
                </a:cubicBezTo>
                <a:close/>
              </a:path>
              <a:path w="2137454" h="1838946" fill="darkenLess" stroke="0" extrusionOk="0">
                <a:moveTo>
                  <a:pt x="1830957" y="1838946"/>
                </a:moveTo>
                <a:cubicBezTo>
                  <a:pt x="1854565" y="1753044"/>
                  <a:pt x="1869321" y="1651676"/>
                  <a:pt x="1892256" y="1593748"/>
                </a:cubicBezTo>
                <a:cubicBezTo>
                  <a:pt x="1975978" y="1572477"/>
                  <a:pt x="2034269" y="1560547"/>
                  <a:pt x="2137454" y="1532449"/>
                </a:cubicBezTo>
                <a:cubicBezTo>
                  <a:pt x="2063255" y="1584325"/>
                  <a:pt x="1968934" y="1713735"/>
                  <a:pt x="1830957" y="1838946"/>
                </a:cubicBezTo>
                <a:close/>
              </a:path>
              <a:path w="2137454" h="1838946" fill="none" extrusionOk="0">
                <a:moveTo>
                  <a:pt x="1830957" y="1838946"/>
                </a:moveTo>
                <a:cubicBezTo>
                  <a:pt x="1849900" y="1729714"/>
                  <a:pt x="1877776" y="1685284"/>
                  <a:pt x="1892256" y="1593748"/>
                </a:cubicBezTo>
                <a:cubicBezTo>
                  <a:pt x="1976522" y="1578660"/>
                  <a:pt x="2038128" y="1566827"/>
                  <a:pt x="2137454" y="1532449"/>
                </a:cubicBezTo>
                <a:cubicBezTo>
                  <a:pt x="2053614" y="1635602"/>
                  <a:pt x="1931944" y="1712609"/>
                  <a:pt x="1830957" y="1838946"/>
                </a:cubicBezTo>
                <a:cubicBezTo>
                  <a:pt x="1579687" y="1821986"/>
                  <a:pt x="1382585" y="1823063"/>
                  <a:pt x="1202328" y="1838946"/>
                </a:cubicBezTo>
                <a:cubicBezTo>
                  <a:pt x="1022071" y="1854829"/>
                  <a:pt x="730749" y="1839252"/>
                  <a:pt x="592009" y="1838946"/>
                </a:cubicBezTo>
                <a:cubicBezTo>
                  <a:pt x="453269" y="1838640"/>
                  <a:pt x="193996" y="1846590"/>
                  <a:pt x="0" y="1838946"/>
                </a:cubicBezTo>
                <a:cubicBezTo>
                  <a:pt x="-16050" y="1570304"/>
                  <a:pt x="16837" y="1404306"/>
                  <a:pt x="0" y="1207575"/>
                </a:cubicBezTo>
                <a:cubicBezTo>
                  <a:pt x="-16837" y="1010844"/>
                  <a:pt x="25373" y="846699"/>
                  <a:pt x="0" y="576203"/>
                </a:cubicBezTo>
                <a:cubicBezTo>
                  <a:pt x="-25373" y="305707"/>
                  <a:pt x="21714" y="222315"/>
                  <a:pt x="0" y="0"/>
                </a:cubicBezTo>
                <a:cubicBezTo>
                  <a:pt x="203090" y="-22271"/>
                  <a:pt x="420043" y="18222"/>
                  <a:pt x="555738" y="0"/>
                </a:cubicBezTo>
                <a:cubicBezTo>
                  <a:pt x="691433" y="-18222"/>
                  <a:pt x="873635" y="-15771"/>
                  <a:pt x="1068727" y="0"/>
                </a:cubicBezTo>
                <a:cubicBezTo>
                  <a:pt x="1263819" y="15771"/>
                  <a:pt x="1325486" y="-16634"/>
                  <a:pt x="1560341" y="0"/>
                </a:cubicBezTo>
                <a:cubicBezTo>
                  <a:pt x="1795196" y="16634"/>
                  <a:pt x="1902710" y="-15118"/>
                  <a:pt x="2137454" y="0"/>
                </a:cubicBezTo>
                <a:cubicBezTo>
                  <a:pt x="2143482" y="214366"/>
                  <a:pt x="2136077" y="334285"/>
                  <a:pt x="2137454" y="526141"/>
                </a:cubicBezTo>
                <a:cubicBezTo>
                  <a:pt x="2138831" y="717997"/>
                  <a:pt x="2145616" y="784423"/>
                  <a:pt x="2137454" y="990984"/>
                </a:cubicBezTo>
                <a:cubicBezTo>
                  <a:pt x="2129292" y="1197545"/>
                  <a:pt x="2137529" y="1401534"/>
                  <a:pt x="2137454" y="1532449"/>
                </a:cubicBezTo>
              </a:path>
              <a:path w="2137454" h="1838946" fill="none" stroke="0" extrusionOk="0">
                <a:moveTo>
                  <a:pt x="1830957" y="1838946"/>
                </a:moveTo>
                <a:cubicBezTo>
                  <a:pt x="1852630" y="1729573"/>
                  <a:pt x="1867925" y="1647084"/>
                  <a:pt x="1892256" y="1593748"/>
                </a:cubicBezTo>
                <a:cubicBezTo>
                  <a:pt x="2010105" y="1567632"/>
                  <a:pt x="2044441" y="1543769"/>
                  <a:pt x="2137454" y="1532449"/>
                </a:cubicBezTo>
                <a:cubicBezTo>
                  <a:pt x="2078534" y="1609402"/>
                  <a:pt x="1950513" y="1729715"/>
                  <a:pt x="1830957" y="1838946"/>
                </a:cubicBezTo>
                <a:cubicBezTo>
                  <a:pt x="1645757" y="1852087"/>
                  <a:pt x="1451518" y="1854294"/>
                  <a:pt x="1220638" y="1838946"/>
                </a:cubicBezTo>
                <a:cubicBezTo>
                  <a:pt x="989758" y="1823598"/>
                  <a:pt x="866571" y="1829582"/>
                  <a:pt x="646938" y="1838946"/>
                </a:cubicBezTo>
                <a:cubicBezTo>
                  <a:pt x="427305" y="1848310"/>
                  <a:pt x="273034" y="1849396"/>
                  <a:pt x="0" y="1838946"/>
                </a:cubicBezTo>
                <a:cubicBezTo>
                  <a:pt x="13573" y="1551059"/>
                  <a:pt x="-9845" y="1396941"/>
                  <a:pt x="0" y="1262743"/>
                </a:cubicBezTo>
                <a:cubicBezTo>
                  <a:pt x="9845" y="1128545"/>
                  <a:pt x="-6241" y="819196"/>
                  <a:pt x="0" y="704929"/>
                </a:cubicBezTo>
                <a:cubicBezTo>
                  <a:pt x="6241" y="590662"/>
                  <a:pt x="-20757" y="334269"/>
                  <a:pt x="0" y="0"/>
                </a:cubicBezTo>
                <a:cubicBezTo>
                  <a:pt x="144224" y="18364"/>
                  <a:pt x="328341" y="1460"/>
                  <a:pt x="491614" y="0"/>
                </a:cubicBezTo>
                <a:cubicBezTo>
                  <a:pt x="654887" y="-1460"/>
                  <a:pt x="884694" y="-14951"/>
                  <a:pt x="1025978" y="0"/>
                </a:cubicBezTo>
                <a:cubicBezTo>
                  <a:pt x="1167262" y="14951"/>
                  <a:pt x="1425592" y="-27971"/>
                  <a:pt x="1603091" y="0"/>
                </a:cubicBezTo>
                <a:cubicBezTo>
                  <a:pt x="1780590" y="27971"/>
                  <a:pt x="1977675" y="-18022"/>
                  <a:pt x="2137454" y="0"/>
                </a:cubicBezTo>
                <a:cubicBezTo>
                  <a:pt x="2117095" y="211310"/>
                  <a:pt x="2153887" y="287128"/>
                  <a:pt x="2137454" y="526141"/>
                </a:cubicBezTo>
                <a:cubicBezTo>
                  <a:pt x="2121021" y="765154"/>
                  <a:pt x="2117999" y="786704"/>
                  <a:pt x="2137454" y="1006308"/>
                </a:cubicBezTo>
                <a:cubicBezTo>
                  <a:pt x="2156909" y="1225912"/>
                  <a:pt x="2151422" y="1290937"/>
                  <a:pt x="2137454" y="1532449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halkduster" panose="03050602040202020205" pitchFamily="66" charset="77"/>
              </a:rPr>
              <a:t>A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Database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can store information to act as a system of record or an operational data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store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for data access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11" idx="3"/>
            <a:endCxn id="3" idx="0"/>
          </p:cNvCxnSpPr>
          <p:nvPr/>
        </p:nvCxnSpPr>
        <p:spPr>
          <a:xfrm flipV="1">
            <a:off x="2722321" y="1988473"/>
            <a:ext cx="1507470" cy="1070762"/>
          </a:xfrm>
          <a:prstGeom prst="curvedConnector4">
            <a:avLst>
              <a:gd name="adj1" fmla="val 24223"/>
              <a:gd name="adj2" fmla="val 121349"/>
            </a:avLst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300578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store data?</a:t>
            </a:r>
            <a:endParaRPr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pic>
        <p:nvPicPr>
          <p:cNvPr id="1030" name="Picture 6" descr="Getting Started With PostgreSQL. There ...">
            <a:extLst>
              <a:ext uri="{FF2B5EF4-FFF2-40B4-BE49-F238E27FC236}">
                <a16:creationId xmlns:a16="http://schemas.microsoft.com/office/drawing/2014/main" id="{A84884C7-BABB-CF39-B02A-BE53126D7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250" y="3956774"/>
            <a:ext cx="1793082" cy="82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8123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28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79718B1D-E061-3D78-C867-A6E035D942E8}"/>
              </a:ext>
            </a:extLst>
          </p:cNvPr>
          <p:cNvSpPr/>
          <p:nvPr/>
        </p:nvSpPr>
        <p:spPr>
          <a:xfrm>
            <a:off x="3854125" y="2386031"/>
            <a:ext cx="4638627" cy="2075487"/>
          </a:xfrm>
          <a:custGeom>
            <a:avLst/>
            <a:gdLst>
              <a:gd name="connsiteX0" fmla="*/ 0 w 4638627"/>
              <a:gd name="connsiteY0" fmla="*/ 0 h 2075487"/>
              <a:gd name="connsiteX1" fmla="*/ 616275 w 4638627"/>
              <a:gd name="connsiteY1" fmla="*/ 0 h 2075487"/>
              <a:gd name="connsiteX2" fmla="*/ 1139777 w 4638627"/>
              <a:gd name="connsiteY2" fmla="*/ 0 h 2075487"/>
              <a:gd name="connsiteX3" fmla="*/ 1895210 w 4638627"/>
              <a:gd name="connsiteY3" fmla="*/ 0 h 2075487"/>
              <a:gd name="connsiteX4" fmla="*/ 2511485 w 4638627"/>
              <a:gd name="connsiteY4" fmla="*/ 0 h 2075487"/>
              <a:gd name="connsiteX5" fmla="*/ 3127760 w 4638627"/>
              <a:gd name="connsiteY5" fmla="*/ 0 h 2075487"/>
              <a:gd name="connsiteX6" fmla="*/ 3883193 w 4638627"/>
              <a:gd name="connsiteY6" fmla="*/ 0 h 2075487"/>
              <a:gd name="connsiteX7" fmla="*/ 4638627 w 4638627"/>
              <a:gd name="connsiteY7" fmla="*/ 0 h 2075487"/>
              <a:gd name="connsiteX8" fmla="*/ 4638627 w 4638627"/>
              <a:gd name="connsiteY8" fmla="*/ 611113 h 2075487"/>
              <a:gd name="connsiteX9" fmla="*/ 4638627 w 4638627"/>
              <a:gd name="connsiteY9" fmla="*/ 1153044 h 2075487"/>
              <a:gd name="connsiteX10" fmla="*/ 4638627 w 4638627"/>
              <a:gd name="connsiteY10" fmla="*/ 1729566 h 2075487"/>
              <a:gd name="connsiteX11" fmla="*/ 4292706 w 4638627"/>
              <a:gd name="connsiteY11" fmla="*/ 2075487 h 2075487"/>
              <a:gd name="connsiteX12" fmla="*/ 3722389 w 4638627"/>
              <a:gd name="connsiteY12" fmla="*/ 2075487 h 2075487"/>
              <a:gd name="connsiteX13" fmla="*/ 3152073 w 4638627"/>
              <a:gd name="connsiteY13" fmla="*/ 2075487 h 2075487"/>
              <a:gd name="connsiteX14" fmla="*/ 2452975 w 4638627"/>
              <a:gd name="connsiteY14" fmla="*/ 2075487 h 2075487"/>
              <a:gd name="connsiteX15" fmla="*/ 1753877 w 4638627"/>
              <a:gd name="connsiteY15" fmla="*/ 2075487 h 2075487"/>
              <a:gd name="connsiteX16" fmla="*/ 1140633 w 4638627"/>
              <a:gd name="connsiteY16" fmla="*/ 2075487 h 2075487"/>
              <a:gd name="connsiteX17" fmla="*/ 570317 w 4638627"/>
              <a:gd name="connsiteY17" fmla="*/ 2075487 h 2075487"/>
              <a:gd name="connsiteX18" fmla="*/ 0 w 4638627"/>
              <a:gd name="connsiteY18" fmla="*/ 2075487 h 2075487"/>
              <a:gd name="connsiteX19" fmla="*/ 0 w 4638627"/>
              <a:gd name="connsiteY19" fmla="*/ 1425168 h 2075487"/>
              <a:gd name="connsiteX20" fmla="*/ 0 w 4638627"/>
              <a:gd name="connsiteY20" fmla="*/ 712584 h 2075487"/>
              <a:gd name="connsiteX21" fmla="*/ 0 w 4638627"/>
              <a:gd name="connsiteY21" fmla="*/ 0 h 2075487"/>
              <a:gd name="connsiteX0" fmla="*/ 4292706 w 4638627"/>
              <a:gd name="connsiteY0" fmla="*/ 2075487 h 2075487"/>
              <a:gd name="connsiteX1" fmla="*/ 4361890 w 4638627"/>
              <a:gd name="connsiteY1" fmla="*/ 1798750 h 2075487"/>
              <a:gd name="connsiteX2" fmla="*/ 4638627 w 4638627"/>
              <a:gd name="connsiteY2" fmla="*/ 1729566 h 2075487"/>
              <a:gd name="connsiteX3" fmla="*/ 4292706 w 4638627"/>
              <a:gd name="connsiteY3" fmla="*/ 2075487 h 2075487"/>
              <a:gd name="connsiteX0" fmla="*/ 4292706 w 4638627"/>
              <a:gd name="connsiteY0" fmla="*/ 2075487 h 2075487"/>
              <a:gd name="connsiteX1" fmla="*/ 4361890 w 4638627"/>
              <a:gd name="connsiteY1" fmla="*/ 1798750 h 2075487"/>
              <a:gd name="connsiteX2" fmla="*/ 4638627 w 4638627"/>
              <a:gd name="connsiteY2" fmla="*/ 1729566 h 2075487"/>
              <a:gd name="connsiteX3" fmla="*/ 4292706 w 4638627"/>
              <a:gd name="connsiteY3" fmla="*/ 2075487 h 2075487"/>
              <a:gd name="connsiteX4" fmla="*/ 3636535 w 4638627"/>
              <a:gd name="connsiteY4" fmla="*/ 2075487 h 2075487"/>
              <a:gd name="connsiteX5" fmla="*/ 3066219 w 4638627"/>
              <a:gd name="connsiteY5" fmla="*/ 2075487 h 2075487"/>
              <a:gd name="connsiteX6" fmla="*/ 2495902 w 4638627"/>
              <a:gd name="connsiteY6" fmla="*/ 2075487 h 2075487"/>
              <a:gd name="connsiteX7" fmla="*/ 1925585 w 4638627"/>
              <a:gd name="connsiteY7" fmla="*/ 2075487 h 2075487"/>
              <a:gd name="connsiteX8" fmla="*/ 1355269 w 4638627"/>
              <a:gd name="connsiteY8" fmla="*/ 2075487 h 2075487"/>
              <a:gd name="connsiteX9" fmla="*/ 699098 w 4638627"/>
              <a:gd name="connsiteY9" fmla="*/ 2075487 h 2075487"/>
              <a:gd name="connsiteX10" fmla="*/ 0 w 4638627"/>
              <a:gd name="connsiteY10" fmla="*/ 2075487 h 2075487"/>
              <a:gd name="connsiteX11" fmla="*/ 0 w 4638627"/>
              <a:gd name="connsiteY11" fmla="*/ 1445923 h 2075487"/>
              <a:gd name="connsiteX12" fmla="*/ 0 w 4638627"/>
              <a:gd name="connsiteY12" fmla="*/ 774848 h 2075487"/>
              <a:gd name="connsiteX13" fmla="*/ 0 w 4638627"/>
              <a:gd name="connsiteY13" fmla="*/ 0 h 2075487"/>
              <a:gd name="connsiteX14" fmla="*/ 755434 w 4638627"/>
              <a:gd name="connsiteY14" fmla="*/ 0 h 2075487"/>
              <a:gd name="connsiteX15" fmla="*/ 1510867 w 4638627"/>
              <a:gd name="connsiteY15" fmla="*/ 0 h 2075487"/>
              <a:gd name="connsiteX16" fmla="*/ 2080756 w 4638627"/>
              <a:gd name="connsiteY16" fmla="*/ 0 h 2075487"/>
              <a:gd name="connsiteX17" fmla="*/ 2836189 w 4638627"/>
              <a:gd name="connsiteY17" fmla="*/ 0 h 2075487"/>
              <a:gd name="connsiteX18" fmla="*/ 3406078 w 4638627"/>
              <a:gd name="connsiteY18" fmla="*/ 0 h 2075487"/>
              <a:gd name="connsiteX19" fmla="*/ 4638627 w 4638627"/>
              <a:gd name="connsiteY19" fmla="*/ 0 h 2075487"/>
              <a:gd name="connsiteX20" fmla="*/ 4638627 w 4638627"/>
              <a:gd name="connsiteY20" fmla="*/ 611113 h 2075487"/>
              <a:gd name="connsiteX21" fmla="*/ 4638627 w 4638627"/>
              <a:gd name="connsiteY21" fmla="*/ 1170340 h 2075487"/>
              <a:gd name="connsiteX22" fmla="*/ 4638627 w 4638627"/>
              <a:gd name="connsiteY22" fmla="*/ 1729566 h 207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38627" h="2075487" stroke="0" extrusionOk="0">
                <a:moveTo>
                  <a:pt x="0" y="0"/>
                </a:moveTo>
                <a:cubicBezTo>
                  <a:pt x="278042" y="24883"/>
                  <a:pt x="368874" y="-25742"/>
                  <a:pt x="616275" y="0"/>
                </a:cubicBezTo>
                <a:cubicBezTo>
                  <a:pt x="863676" y="25742"/>
                  <a:pt x="1029961" y="-25429"/>
                  <a:pt x="1139777" y="0"/>
                </a:cubicBezTo>
                <a:cubicBezTo>
                  <a:pt x="1249593" y="25429"/>
                  <a:pt x="1567795" y="6747"/>
                  <a:pt x="1895210" y="0"/>
                </a:cubicBezTo>
                <a:cubicBezTo>
                  <a:pt x="2222625" y="-6747"/>
                  <a:pt x="2265971" y="-2558"/>
                  <a:pt x="2511485" y="0"/>
                </a:cubicBezTo>
                <a:cubicBezTo>
                  <a:pt x="2756999" y="2558"/>
                  <a:pt x="2900689" y="18797"/>
                  <a:pt x="3127760" y="0"/>
                </a:cubicBezTo>
                <a:cubicBezTo>
                  <a:pt x="3354832" y="-18797"/>
                  <a:pt x="3721377" y="-12086"/>
                  <a:pt x="3883193" y="0"/>
                </a:cubicBezTo>
                <a:cubicBezTo>
                  <a:pt x="4045009" y="12086"/>
                  <a:pt x="4365297" y="-21321"/>
                  <a:pt x="4638627" y="0"/>
                </a:cubicBezTo>
                <a:cubicBezTo>
                  <a:pt x="4668845" y="140238"/>
                  <a:pt x="4666593" y="461743"/>
                  <a:pt x="4638627" y="611113"/>
                </a:cubicBezTo>
                <a:cubicBezTo>
                  <a:pt x="4610661" y="760483"/>
                  <a:pt x="4645071" y="886879"/>
                  <a:pt x="4638627" y="1153044"/>
                </a:cubicBezTo>
                <a:cubicBezTo>
                  <a:pt x="4632183" y="1419209"/>
                  <a:pt x="4647508" y="1499674"/>
                  <a:pt x="4638627" y="1729566"/>
                </a:cubicBezTo>
                <a:cubicBezTo>
                  <a:pt x="4525338" y="1875190"/>
                  <a:pt x="4377687" y="1972383"/>
                  <a:pt x="4292706" y="2075487"/>
                </a:cubicBezTo>
                <a:cubicBezTo>
                  <a:pt x="4016233" y="2073847"/>
                  <a:pt x="4007134" y="2071985"/>
                  <a:pt x="3722389" y="2075487"/>
                </a:cubicBezTo>
                <a:cubicBezTo>
                  <a:pt x="3437644" y="2078989"/>
                  <a:pt x="3376850" y="2083650"/>
                  <a:pt x="3152073" y="2075487"/>
                </a:cubicBezTo>
                <a:cubicBezTo>
                  <a:pt x="2927296" y="2067324"/>
                  <a:pt x="2737770" y="2084947"/>
                  <a:pt x="2452975" y="2075487"/>
                </a:cubicBezTo>
                <a:cubicBezTo>
                  <a:pt x="2168180" y="2066027"/>
                  <a:pt x="2059225" y="2050043"/>
                  <a:pt x="1753877" y="2075487"/>
                </a:cubicBezTo>
                <a:cubicBezTo>
                  <a:pt x="1448529" y="2100931"/>
                  <a:pt x="1345344" y="2074271"/>
                  <a:pt x="1140633" y="2075487"/>
                </a:cubicBezTo>
                <a:cubicBezTo>
                  <a:pt x="935922" y="2076703"/>
                  <a:pt x="743453" y="2047395"/>
                  <a:pt x="570317" y="2075487"/>
                </a:cubicBezTo>
                <a:cubicBezTo>
                  <a:pt x="397181" y="2103579"/>
                  <a:pt x="130608" y="2101647"/>
                  <a:pt x="0" y="2075487"/>
                </a:cubicBezTo>
                <a:cubicBezTo>
                  <a:pt x="-6164" y="1800749"/>
                  <a:pt x="13637" y="1708410"/>
                  <a:pt x="0" y="1425168"/>
                </a:cubicBezTo>
                <a:cubicBezTo>
                  <a:pt x="-13637" y="1141926"/>
                  <a:pt x="5315" y="1024061"/>
                  <a:pt x="0" y="712584"/>
                </a:cubicBezTo>
                <a:cubicBezTo>
                  <a:pt x="-5315" y="401107"/>
                  <a:pt x="-25719" y="290077"/>
                  <a:pt x="0" y="0"/>
                </a:cubicBezTo>
                <a:close/>
              </a:path>
              <a:path w="4638627" h="2075487" fill="darkenLess" stroke="0" extrusionOk="0">
                <a:moveTo>
                  <a:pt x="4292706" y="2075487"/>
                </a:moveTo>
                <a:cubicBezTo>
                  <a:pt x="4324930" y="1937802"/>
                  <a:pt x="4344033" y="1906311"/>
                  <a:pt x="4361890" y="1798750"/>
                </a:cubicBezTo>
                <a:cubicBezTo>
                  <a:pt x="4461332" y="1763326"/>
                  <a:pt x="4512130" y="1766773"/>
                  <a:pt x="4638627" y="1729566"/>
                </a:cubicBezTo>
                <a:cubicBezTo>
                  <a:pt x="4470116" y="1887546"/>
                  <a:pt x="4425514" y="1930597"/>
                  <a:pt x="4292706" y="2075487"/>
                </a:cubicBezTo>
                <a:close/>
              </a:path>
              <a:path w="4638627" h="2075487" fill="none" extrusionOk="0">
                <a:moveTo>
                  <a:pt x="4292706" y="2075487"/>
                </a:moveTo>
                <a:cubicBezTo>
                  <a:pt x="4334826" y="1964057"/>
                  <a:pt x="4324187" y="1925002"/>
                  <a:pt x="4361890" y="1798750"/>
                </a:cubicBezTo>
                <a:cubicBezTo>
                  <a:pt x="4447594" y="1771423"/>
                  <a:pt x="4574963" y="1741532"/>
                  <a:pt x="4638627" y="1729566"/>
                </a:cubicBezTo>
                <a:cubicBezTo>
                  <a:pt x="4525405" y="1848721"/>
                  <a:pt x="4469067" y="1924661"/>
                  <a:pt x="4292706" y="2075487"/>
                </a:cubicBezTo>
                <a:cubicBezTo>
                  <a:pt x="4057514" y="2073319"/>
                  <a:pt x="3843448" y="2087697"/>
                  <a:pt x="3636535" y="2075487"/>
                </a:cubicBezTo>
                <a:cubicBezTo>
                  <a:pt x="3429622" y="2063277"/>
                  <a:pt x="3260741" y="2096164"/>
                  <a:pt x="3066219" y="2075487"/>
                </a:cubicBezTo>
                <a:cubicBezTo>
                  <a:pt x="2871697" y="2054810"/>
                  <a:pt x="2759695" y="2099328"/>
                  <a:pt x="2495902" y="2075487"/>
                </a:cubicBezTo>
                <a:cubicBezTo>
                  <a:pt x="2232109" y="2051646"/>
                  <a:pt x="2175223" y="2069153"/>
                  <a:pt x="1925585" y="2075487"/>
                </a:cubicBezTo>
                <a:cubicBezTo>
                  <a:pt x="1675947" y="2081821"/>
                  <a:pt x="1617301" y="2057724"/>
                  <a:pt x="1355269" y="2075487"/>
                </a:cubicBezTo>
                <a:cubicBezTo>
                  <a:pt x="1093237" y="2093250"/>
                  <a:pt x="977411" y="2106270"/>
                  <a:pt x="699098" y="2075487"/>
                </a:cubicBezTo>
                <a:cubicBezTo>
                  <a:pt x="420785" y="2044704"/>
                  <a:pt x="282291" y="2083766"/>
                  <a:pt x="0" y="2075487"/>
                </a:cubicBezTo>
                <a:cubicBezTo>
                  <a:pt x="8355" y="1905470"/>
                  <a:pt x="5787" y="1751273"/>
                  <a:pt x="0" y="1445923"/>
                </a:cubicBezTo>
                <a:cubicBezTo>
                  <a:pt x="-5787" y="1140573"/>
                  <a:pt x="22350" y="936569"/>
                  <a:pt x="0" y="774848"/>
                </a:cubicBezTo>
                <a:cubicBezTo>
                  <a:pt x="-22350" y="613127"/>
                  <a:pt x="-29333" y="280936"/>
                  <a:pt x="0" y="0"/>
                </a:cubicBezTo>
                <a:cubicBezTo>
                  <a:pt x="192339" y="-15176"/>
                  <a:pt x="556961" y="33401"/>
                  <a:pt x="755434" y="0"/>
                </a:cubicBezTo>
                <a:cubicBezTo>
                  <a:pt x="953907" y="-33401"/>
                  <a:pt x="1182562" y="32927"/>
                  <a:pt x="1510867" y="0"/>
                </a:cubicBezTo>
                <a:cubicBezTo>
                  <a:pt x="1839172" y="-32927"/>
                  <a:pt x="1949890" y="23607"/>
                  <a:pt x="2080756" y="0"/>
                </a:cubicBezTo>
                <a:cubicBezTo>
                  <a:pt x="2211622" y="-23607"/>
                  <a:pt x="2500031" y="-10470"/>
                  <a:pt x="2836189" y="0"/>
                </a:cubicBezTo>
                <a:cubicBezTo>
                  <a:pt x="3172347" y="10470"/>
                  <a:pt x="3244693" y="13501"/>
                  <a:pt x="3406078" y="0"/>
                </a:cubicBezTo>
                <a:cubicBezTo>
                  <a:pt x="3567463" y="-13501"/>
                  <a:pt x="4091817" y="23471"/>
                  <a:pt x="4638627" y="0"/>
                </a:cubicBezTo>
                <a:cubicBezTo>
                  <a:pt x="4659557" y="274972"/>
                  <a:pt x="4657051" y="342779"/>
                  <a:pt x="4638627" y="611113"/>
                </a:cubicBezTo>
                <a:cubicBezTo>
                  <a:pt x="4620203" y="879447"/>
                  <a:pt x="4659377" y="1019846"/>
                  <a:pt x="4638627" y="1170340"/>
                </a:cubicBezTo>
                <a:cubicBezTo>
                  <a:pt x="4617877" y="1320834"/>
                  <a:pt x="4656652" y="1593521"/>
                  <a:pt x="4638627" y="1729566"/>
                </a:cubicBezTo>
              </a:path>
              <a:path w="4638627" h="2075487" fill="none" stroke="0" extrusionOk="0">
                <a:moveTo>
                  <a:pt x="4292706" y="2075487"/>
                </a:moveTo>
                <a:cubicBezTo>
                  <a:pt x="4316382" y="1985219"/>
                  <a:pt x="4335256" y="1911864"/>
                  <a:pt x="4361890" y="1798750"/>
                </a:cubicBezTo>
                <a:cubicBezTo>
                  <a:pt x="4481375" y="1762163"/>
                  <a:pt x="4536230" y="1750572"/>
                  <a:pt x="4638627" y="1729566"/>
                </a:cubicBezTo>
                <a:cubicBezTo>
                  <a:pt x="4500101" y="1897180"/>
                  <a:pt x="4396883" y="1956570"/>
                  <a:pt x="4292706" y="2075487"/>
                </a:cubicBezTo>
                <a:cubicBezTo>
                  <a:pt x="4050170" y="2072398"/>
                  <a:pt x="3836112" y="2068042"/>
                  <a:pt x="3636535" y="2075487"/>
                </a:cubicBezTo>
                <a:cubicBezTo>
                  <a:pt x="3436958" y="2082932"/>
                  <a:pt x="3353538" y="2069643"/>
                  <a:pt x="3152073" y="2075487"/>
                </a:cubicBezTo>
                <a:cubicBezTo>
                  <a:pt x="2950608" y="2081331"/>
                  <a:pt x="2780319" y="2093371"/>
                  <a:pt x="2624683" y="2075487"/>
                </a:cubicBezTo>
                <a:cubicBezTo>
                  <a:pt x="2469047" y="2057604"/>
                  <a:pt x="2151172" y="2058182"/>
                  <a:pt x="1968512" y="2075487"/>
                </a:cubicBezTo>
                <a:cubicBezTo>
                  <a:pt x="1785852" y="2092792"/>
                  <a:pt x="1669018" y="2080122"/>
                  <a:pt x="1441123" y="2075487"/>
                </a:cubicBezTo>
                <a:cubicBezTo>
                  <a:pt x="1213228" y="2070852"/>
                  <a:pt x="1161694" y="2094528"/>
                  <a:pt x="956660" y="2075487"/>
                </a:cubicBezTo>
                <a:cubicBezTo>
                  <a:pt x="751626" y="2056446"/>
                  <a:pt x="230751" y="2047404"/>
                  <a:pt x="0" y="2075487"/>
                </a:cubicBezTo>
                <a:cubicBezTo>
                  <a:pt x="25218" y="1814267"/>
                  <a:pt x="24557" y="1653462"/>
                  <a:pt x="0" y="1404413"/>
                </a:cubicBezTo>
                <a:cubicBezTo>
                  <a:pt x="-24557" y="1155364"/>
                  <a:pt x="-22664" y="914162"/>
                  <a:pt x="0" y="774848"/>
                </a:cubicBezTo>
                <a:cubicBezTo>
                  <a:pt x="22664" y="635534"/>
                  <a:pt x="9314" y="353197"/>
                  <a:pt x="0" y="0"/>
                </a:cubicBezTo>
                <a:cubicBezTo>
                  <a:pt x="115512" y="9242"/>
                  <a:pt x="389738" y="8922"/>
                  <a:pt x="569888" y="0"/>
                </a:cubicBezTo>
                <a:cubicBezTo>
                  <a:pt x="750038" y="-8922"/>
                  <a:pt x="920517" y="-13631"/>
                  <a:pt x="1093391" y="0"/>
                </a:cubicBezTo>
                <a:cubicBezTo>
                  <a:pt x="1266265" y="13631"/>
                  <a:pt x="1586895" y="-1697"/>
                  <a:pt x="1756052" y="0"/>
                </a:cubicBezTo>
                <a:cubicBezTo>
                  <a:pt x="1925209" y="1697"/>
                  <a:pt x="2317940" y="1734"/>
                  <a:pt x="2511485" y="0"/>
                </a:cubicBezTo>
                <a:cubicBezTo>
                  <a:pt x="2705030" y="-1734"/>
                  <a:pt x="2986750" y="21237"/>
                  <a:pt x="3127760" y="0"/>
                </a:cubicBezTo>
                <a:cubicBezTo>
                  <a:pt x="3268770" y="-21237"/>
                  <a:pt x="3538533" y="-4016"/>
                  <a:pt x="3744035" y="0"/>
                </a:cubicBezTo>
                <a:cubicBezTo>
                  <a:pt x="3949537" y="4016"/>
                  <a:pt x="4406362" y="-35749"/>
                  <a:pt x="4638627" y="0"/>
                </a:cubicBezTo>
                <a:cubicBezTo>
                  <a:pt x="4627686" y="279461"/>
                  <a:pt x="4618134" y="432013"/>
                  <a:pt x="4638627" y="593818"/>
                </a:cubicBezTo>
                <a:cubicBezTo>
                  <a:pt x="4659120" y="755623"/>
                  <a:pt x="4639753" y="950425"/>
                  <a:pt x="4638627" y="1170340"/>
                </a:cubicBezTo>
                <a:cubicBezTo>
                  <a:pt x="4637501" y="1390255"/>
                  <a:pt x="4627472" y="1516546"/>
                  <a:pt x="4638627" y="17295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Vector databases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 integrate data for Large Language models (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LLM</a:t>
            </a:r>
            <a:r>
              <a:rPr lang="en-US" sz="1800" dirty="0">
                <a:solidFill>
                  <a:schemeClr val="bg1"/>
                </a:solidFill>
                <a:latin typeface="Chalkduster" panose="03050602040202020205" pitchFamily="66" charset="77"/>
              </a:rPr>
              <a:t>)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with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similar data as context to provide 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better outcomes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 (also known as Retrieval Augmented Generation (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RAG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).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11" idx="1"/>
            <a:endCxn id="5" idx="3"/>
          </p:cNvCxnSpPr>
          <p:nvPr/>
        </p:nvCxnSpPr>
        <p:spPr>
          <a:xfrm rot="10800000">
            <a:off x="3193857" y="3336331"/>
            <a:ext cx="660268" cy="874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5517526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learn from stored data?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3D754E-5C43-68A4-8122-5BD34F5BD05C}"/>
              </a:ext>
            </a:extLst>
          </p:cNvPr>
          <p:cNvGrpSpPr/>
          <p:nvPr/>
        </p:nvGrpSpPr>
        <p:grpSpPr>
          <a:xfrm>
            <a:off x="1403091" y="1421137"/>
            <a:ext cx="2120900" cy="3438880"/>
            <a:chOff x="3169340" y="1546556"/>
            <a:chExt cx="2120900" cy="3438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A63CBC-EFAF-A79A-74CB-C83DFADC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340" y="3678950"/>
              <a:ext cx="2120900" cy="6223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4E47EE-9F7B-895B-5916-C0FBDE3F454E}"/>
                </a:ext>
              </a:extLst>
            </p:cNvPr>
            <p:cNvGrpSpPr/>
            <p:nvPr/>
          </p:nvGrpSpPr>
          <p:grpSpPr>
            <a:xfrm>
              <a:off x="3452636" y="1546556"/>
              <a:ext cx="1554309" cy="2269136"/>
              <a:chOff x="3578870" y="1379112"/>
              <a:chExt cx="1554309" cy="2269136"/>
            </a:xfrm>
          </p:grpSpPr>
          <p:pic>
            <p:nvPicPr>
              <p:cNvPr id="3" name="Graphic 2" descr="Database outline">
                <a:extLst>
                  <a:ext uri="{FF2B5EF4-FFF2-40B4-BE49-F238E27FC236}">
                    <a16:creationId xmlns:a16="http://schemas.microsoft.com/office/drawing/2014/main" id="{04FA3ADB-B41B-6C56-DDEB-44D0EC142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78870" y="1379112"/>
                <a:ext cx="1554309" cy="1554309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B6441D-54B0-2A72-3C4F-FD2C69616737}"/>
                  </a:ext>
                </a:extLst>
              </p:cNvPr>
              <p:cNvSpPr txBox="1"/>
              <p:nvPr/>
            </p:nvSpPr>
            <p:spPr>
              <a:xfrm>
                <a:off x="3625708" y="2940362"/>
                <a:ext cx="146063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  <a:latin typeface="Chalkduster" panose="03050602040202020205" pitchFamily="66" charset="77"/>
                  </a:rPr>
                  <a:t>&lt;Vector&gt;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Database</a:t>
                </a:r>
              </a:p>
            </p:txBody>
          </p:sp>
        </p:grpSp>
        <p:pic>
          <p:nvPicPr>
            <p:cNvPr id="1030" name="Picture 6" descr="Getting Started With PostgreSQL. There ...">
              <a:extLst>
                <a:ext uri="{FF2B5EF4-FFF2-40B4-BE49-F238E27FC236}">
                  <a16:creationId xmlns:a16="http://schemas.microsoft.com/office/drawing/2014/main" id="{A84884C7-BABB-CF39-B02A-BE53126D7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249" y="4164507"/>
              <a:ext cx="1793082" cy="82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Cube 15">
            <a:extLst>
              <a:ext uri="{FF2B5EF4-FFF2-40B4-BE49-F238E27FC236}">
                <a16:creationId xmlns:a16="http://schemas.microsoft.com/office/drawing/2014/main" id="{C093A2EB-E270-8893-4F81-44E0EF762D8E}"/>
              </a:ext>
            </a:extLst>
          </p:cNvPr>
          <p:cNvSpPr/>
          <p:nvPr/>
        </p:nvSpPr>
        <p:spPr>
          <a:xfrm>
            <a:off x="4970549" y="1012868"/>
            <a:ext cx="1657113" cy="1012964"/>
          </a:xfrm>
          <a:custGeom>
            <a:avLst/>
            <a:gdLst>
              <a:gd name="connsiteX0" fmla="*/ 0 w 1657113"/>
              <a:gd name="connsiteY0" fmla="*/ 253241 h 1012964"/>
              <a:gd name="connsiteX1" fmla="*/ 1403872 w 1657113"/>
              <a:gd name="connsiteY1" fmla="*/ 253241 h 1012964"/>
              <a:gd name="connsiteX2" fmla="*/ 1403872 w 1657113"/>
              <a:gd name="connsiteY2" fmla="*/ 1012964 h 1012964"/>
              <a:gd name="connsiteX3" fmla="*/ 0 w 1657113"/>
              <a:gd name="connsiteY3" fmla="*/ 1012964 h 1012964"/>
              <a:gd name="connsiteX4" fmla="*/ 0 w 1657113"/>
              <a:gd name="connsiteY4" fmla="*/ 253241 h 1012964"/>
              <a:gd name="connsiteX0" fmla="*/ 1403872 w 1657113"/>
              <a:gd name="connsiteY0" fmla="*/ 253241 h 1012964"/>
              <a:gd name="connsiteX1" fmla="*/ 1657113 w 1657113"/>
              <a:gd name="connsiteY1" fmla="*/ 0 h 1012964"/>
              <a:gd name="connsiteX2" fmla="*/ 1657113 w 1657113"/>
              <a:gd name="connsiteY2" fmla="*/ 759723 h 1012964"/>
              <a:gd name="connsiteX3" fmla="*/ 1403872 w 1657113"/>
              <a:gd name="connsiteY3" fmla="*/ 1012964 h 1012964"/>
              <a:gd name="connsiteX4" fmla="*/ 1403872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403872 w 1657113"/>
              <a:gd name="connsiteY3" fmla="*/ 253241 h 1012964"/>
              <a:gd name="connsiteX4" fmla="*/ 0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657113 w 1657113"/>
              <a:gd name="connsiteY3" fmla="*/ 759723 h 1012964"/>
              <a:gd name="connsiteX4" fmla="*/ 1403872 w 1657113"/>
              <a:gd name="connsiteY4" fmla="*/ 1012964 h 1012964"/>
              <a:gd name="connsiteX5" fmla="*/ 0 w 1657113"/>
              <a:gd name="connsiteY5" fmla="*/ 1012964 h 1012964"/>
              <a:gd name="connsiteX6" fmla="*/ 0 w 1657113"/>
              <a:gd name="connsiteY6" fmla="*/ 253241 h 1012964"/>
              <a:gd name="connsiteX7" fmla="*/ 0 w 1657113"/>
              <a:gd name="connsiteY7" fmla="*/ 253241 h 1012964"/>
              <a:gd name="connsiteX8" fmla="*/ 1403872 w 1657113"/>
              <a:gd name="connsiteY8" fmla="*/ 253241 h 1012964"/>
              <a:gd name="connsiteX9" fmla="*/ 1657113 w 1657113"/>
              <a:gd name="connsiteY9" fmla="*/ 0 h 1012964"/>
              <a:gd name="connsiteX10" fmla="*/ 1403872 w 1657113"/>
              <a:gd name="connsiteY10" fmla="*/ 253241 h 1012964"/>
              <a:gd name="connsiteX11" fmla="*/ 1403872 w 1657113"/>
              <a:gd name="connsiteY11" fmla="*/ 1012964 h 101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7113" h="1012964" stroke="0" extrusionOk="0">
                <a:moveTo>
                  <a:pt x="0" y="253241"/>
                </a:moveTo>
                <a:cubicBezTo>
                  <a:pt x="298746" y="310646"/>
                  <a:pt x="1010500" y="201573"/>
                  <a:pt x="1403872" y="253241"/>
                </a:cubicBezTo>
                <a:cubicBezTo>
                  <a:pt x="1462259" y="566215"/>
                  <a:pt x="1347673" y="925059"/>
                  <a:pt x="1403872" y="1012964"/>
                </a:cubicBezTo>
                <a:cubicBezTo>
                  <a:pt x="1111932" y="1009399"/>
                  <a:pt x="310056" y="1129594"/>
                  <a:pt x="0" y="1012964"/>
                </a:cubicBezTo>
                <a:cubicBezTo>
                  <a:pt x="-45073" y="831296"/>
                  <a:pt x="59099" y="576553"/>
                  <a:pt x="0" y="253241"/>
                </a:cubicBezTo>
                <a:close/>
              </a:path>
              <a:path w="1657113" h="1012964" fill="darkenLess" stroke="0" extrusionOk="0">
                <a:moveTo>
                  <a:pt x="1403872" y="253241"/>
                </a:moveTo>
                <a:cubicBezTo>
                  <a:pt x="1506519" y="122794"/>
                  <a:pt x="1563828" y="79885"/>
                  <a:pt x="1657113" y="0"/>
                </a:cubicBezTo>
                <a:cubicBezTo>
                  <a:pt x="1656504" y="226928"/>
                  <a:pt x="1705833" y="476446"/>
                  <a:pt x="1657113" y="759723"/>
                </a:cubicBezTo>
                <a:cubicBezTo>
                  <a:pt x="1599163" y="838264"/>
                  <a:pt x="1509651" y="930488"/>
                  <a:pt x="1403872" y="1012964"/>
                </a:cubicBezTo>
                <a:cubicBezTo>
                  <a:pt x="1349502" y="857331"/>
                  <a:pt x="1369361" y="451172"/>
                  <a:pt x="1403872" y="253241"/>
                </a:cubicBezTo>
                <a:close/>
              </a:path>
              <a:path w="1657113" h="1012964" fill="lightenLess" stroke="0" extrusionOk="0">
                <a:moveTo>
                  <a:pt x="0" y="253241"/>
                </a:moveTo>
                <a:cubicBezTo>
                  <a:pt x="49494" y="203859"/>
                  <a:pt x="198543" y="97076"/>
                  <a:pt x="253241" y="0"/>
                </a:cubicBezTo>
                <a:cubicBezTo>
                  <a:pt x="866273" y="40385"/>
                  <a:pt x="1191387" y="-110803"/>
                  <a:pt x="1657113" y="0"/>
                </a:cubicBezTo>
                <a:cubicBezTo>
                  <a:pt x="1588646" y="39567"/>
                  <a:pt x="1482961" y="167304"/>
                  <a:pt x="1403872" y="253241"/>
                </a:cubicBezTo>
                <a:cubicBezTo>
                  <a:pt x="817237" y="214086"/>
                  <a:pt x="150986" y="282295"/>
                  <a:pt x="0" y="253241"/>
                </a:cubicBezTo>
                <a:close/>
              </a:path>
              <a:path w="1657113" h="1012964" fill="none" extrusionOk="0">
                <a:moveTo>
                  <a:pt x="0" y="253241"/>
                </a:moveTo>
                <a:cubicBezTo>
                  <a:pt x="40062" y="203300"/>
                  <a:pt x="238838" y="40779"/>
                  <a:pt x="253241" y="0"/>
                </a:cubicBezTo>
                <a:cubicBezTo>
                  <a:pt x="849758" y="110210"/>
                  <a:pt x="966497" y="72798"/>
                  <a:pt x="1657113" y="0"/>
                </a:cubicBezTo>
                <a:cubicBezTo>
                  <a:pt x="1724825" y="104675"/>
                  <a:pt x="1686286" y="661181"/>
                  <a:pt x="1657113" y="759723"/>
                </a:cubicBezTo>
                <a:cubicBezTo>
                  <a:pt x="1595510" y="843304"/>
                  <a:pt x="1518167" y="879402"/>
                  <a:pt x="1403872" y="1012964"/>
                </a:cubicBezTo>
                <a:cubicBezTo>
                  <a:pt x="841392" y="975738"/>
                  <a:pt x="535720" y="1117355"/>
                  <a:pt x="0" y="1012964"/>
                </a:cubicBezTo>
                <a:cubicBezTo>
                  <a:pt x="59475" y="927392"/>
                  <a:pt x="20218" y="569136"/>
                  <a:pt x="0" y="253241"/>
                </a:cubicBezTo>
                <a:close/>
                <a:moveTo>
                  <a:pt x="0" y="253241"/>
                </a:moveTo>
                <a:cubicBezTo>
                  <a:pt x="696724" y="303836"/>
                  <a:pt x="1143605" y="365006"/>
                  <a:pt x="1403872" y="253241"/>
                </a:cubicBezTo>
                <a:cubicBezTo>
                  <a:pt x="1520901" y="151996"/>
                  <a:pt x="1605703" y="64069"/>
                  <a:pt x="1657113" y="0"/>
                </a:cubicBezTo>
                <a:moveTo>
                  <a:pt x="1403872" y="253241"/>
                </a:moveTo>
                <a:cubicBezTo>
                  <a:pt x="1446984" y="580089"/>
                  <a:pt x="1358081" y="770525"/>
                  <a:pt x="1403872" y="1012964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LLM(s)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F21933D-B051-9264-5092-1935CBFD7C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240696" y="1645971"/>
            <a:ext cx="1729853" cy="59057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D16B11F-7930-0D24-08CD-12BF5B1A7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677" y="1254323"/>
            <a:ext cx="975982" cy="4211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71B84B-8006-2FCF-72EA-A2CA9D3B65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9839" y="603973"/>
            <a:ext cx="1697676" cy="53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34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29</a:t>
            </a:fld>
            <a:endParaRPr dirty="0">
              <a:solidFill>
                <a:schemeClr val="bg1"/>
              </a:solidFill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2" idx="3"/>
            <a:endCxn id="14" idx="2"/>
          </p:cNvCxnSpPr>
          <p:nvPr/>
        </p:nvCxnSpPr>
        <p:spPr>
          <a:xfrm flipV="1">
            <a:off x="5151934" y="1548752"/>
            <a:ext cx="477080" cy="14864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5517526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learn from stored data?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3D754E-5C43-68A4-8122-5BD34F5BD05C}"/>
              </a:ext>
            </a:extLst>
          </p:cNvPr>
          <p:cNvGrpSpPr/>
          <p:nvPr/>
        </p:nvGrpSpPr>
        <p:grpSpPr>
          <a:xfrm>
            <a:off x="6955993" y="1412086"/>
            <a:ext cx="2120900" cy="3438880"/>
            <a:chOff x="3169340" y="1546556"/>
            <a:chExt cx="2120900" cy="3438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A63CBC-EFAF-A79A-74CB-C83DFADC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340" y="3678950"/>
              <a:ext cx="2120900" cy="6223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4E47EE-9F7B-895B-5916-C0FBDE3F454E}"/>
                </a:ext>
              </a:extLst>
            </p:cNvPr>
            <p:cNvGrpSpPr/>
            <p:nvPr/>
          </p:nvGrpSpPr>
          <p:grpSpPr>
            <a:xfrm>
              <a:off x="3452636" y="1546556"/>
              <a:ext cx="1554309" cy="2269136"/>
              <a:chOff x="3578870" y="1379112"/>
              <a:chExt cx="1554309" cy="2269136"/>
            </a:xfrm>
          </p:grpSpPr>
          <p:pic>
            <p:nvPicPr>
              <p:cNvPr id="3" name="Graphic 2" descr="Database outline">
                <a:extLst>
                  <a:ext uri="{FF2B5EF4-FFF2-40B4-BE49-F238E27FC236}">
                    <a16:creationId xmlns:a16="http://schemas.microsoft.com/office/drawing/2014/main" id="{04FA3ADB-B41B-6C56-DDEB-44D0EC142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78870" y="1379112"/>
                <a:ext cx="1554309" cy="1554309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B6441D-54B0-2A72-3C4F-FD2C69616737}"/>
                  </a:ext>
                </a:extLst>
              </p:cNvPr>
              <p:cNvSpPr txBox="1"/>
              <p:nvPr/>
            </p:nvSpPr>
            <p:spPr>
              <a:xfrm>
                <a:off x="3625708" y="2940362"/>
                <a:ext cx="146063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&lt;Vector&gt;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Database</a:t>
                </a:r>
              </a:p>
            </p:txBody>
          </p:sp>
        </p:grpSp>
        <p:pic>
          <p:nvPicPr>
            <p:cNvPr id="1030" name="Picture 6" descr="Getting Started With PostgreSQL. There ...">
              <a:extLst>
                <a:ext uri="{FF2B5EF4-FFF2-40B4-BE49-F238E27FC236}">
                  <a16:creationId xmlns:a16="http://schemas.microsoft.com/office/drawing/2014/main" id="{A84884C7-BABB-CF39-B02A-BE53126D7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249" y="4164507"/>
              <a:ext cx="1793082" cy="82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0319BBB-85FC-2861-F34C-1EF5A996B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568" y="1013576"/>
            <a:ext cx="4563366" cy="4043241"/>
          </a:xfrm>
          <a:prstGeom prst="rect">
            <a:avLst/>
          </a:prstGeom>
        </p:spPr>
      </p:pic>
      <p:sp>
        <p:nvSpPr>
          <p:cNvPr id="14" name="Cube 13">
            <a:extLst>
              <a:ext uri="{FF2B5EF4-FFF2-40B4-BE49-F238E27FC236}">
                <a16:creationId xmlns:a16="http://schemas.microsoft.com/office/drawing/2014/main" id="{75AD9177-A7C1-C95A-7A46-10E93B9AC940}"/>
              </a:ext>
            </a:extLst>
          </p:cNvPr>
          <p:cNvSpPr/>
          <p:nvPr/>
        </p:nvSpPr>
        <p:spPr>
          <a:xfrm>
            <a:off x="5629014" y="915649"/>
            <a:ext cx="1657113" cy="1012964"/>
          </a:xfrm>
          <a:custGeom>
            <a:avLst/>
            <a:gdLst>
              <a:gd name="connsiteX0" fmla="*/ 0 w 1657113"/>
              <a:gd name="connsiteY0" fmla="*/ 253241 h 1012964"/>
              <a:gd name="connsiteX1" fmla="*/ 1403872 w 1657113"/>
              <a:gd name="connsiteY1" fmla="*/ 253241 h 1012964"/>
              <a:gd name="connsiteX2" fmla="*/ 1403872 w 1657113"/>
              <a:gd name="connsiteY2" fmla="*/ 1012964 h 1012964"/>
              <a:gd name="connsiteX3" fmla="*/ 0 w 1657113"/>
              <a:gd name="connsiteY3" fmla="*/ 1012964 h 1012964"/>
              <a:gd name="connsiteX4" fmla="*/ 0 w 1657113"/>
              <a:gd name="connsiteY4" fmla="*/ 253241 h 1012964"/>
              <a:gd name="connsiteX0" fmla="*/ 1403872 w 1657113"/>
              <a:gd name="connsiteY0" fmla="*/ 253241 h 1012964"/>
              <a:gd name="connsiteX1" fmla="*/ 1657113 w 1657113"/>
              <a:gd name="connsiteY1" fmla="*/ 0 h 1012964"/>
              <a:gd name="connsiteX2" fmla="*/ 1657113 w 1657113"/>
              <a:gd name="connsiteY2" fmla="*/ 759723 h 1012964"/>
              <a:gd name="connsiteX3" fmla="*/ 1403872 w 1657113"/>
              <a:gd name="connsiteY3" fmla="*/ 1012964 h 1012964"/>
              <a:gd name="connsiteX4" fmla="*/ 1403872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403872 w 1657113"/>
              <a:gd name="connsiteY3" fmla="*/ 253241 h 1012964"/>
              <a:gd name="connsiteX4" fmla="*/ 0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657113 w 1657113"/>
              <a:gd name="connsiteY3" fmla="*/ 759723 h 1012964"/>
              <a:gd name="connsiteX4" fmla="*/ 1403872 w 1657113"/>
              <a:gd name="connsiteY4" fmla="*/ 1012964 h 1012964"/>
              <a:gd name="connsiteX5" fmla="*/ 0 w 1657113"/>
              <a:gd name="connsiteY5" fmla="*/ 1012964 h 1012964"/>
              <a:gd name="connsiteX6" fmla="*/ 0 w 1657113"/>
              <a:gd name="connsiteY6" fmla="*/ 253241 h 1012964"/>
              <a:gd name="connsiteX7" fmla="*/ 0 w 1657113"/>
              <a:gd name="connsiteY7" fmla="*/ 253241 h 1012964"/>
              <a:gd name="connsiteX8" fmla="*/ 1403872 w 1657113"/>
              <a:gd name="connsiteY8" fmla="*/ 253241 h 1012964"/>
              <a:gd name="connsiteX9" fmla="*/ 1657113 w 1657113"/>
              <a:gd name="connsiteY9" fmla="*/ 0 h 1012964"/>
              <a:gd name="connsiteX10" fmla="*/ 1403872 w 1657113"/>
              <a:gd name="connsiteY10" fmla="*/ 253241 h 1012964"/>
              <a:gd name="connsiteX11" fmla="*/ 1403872 w 1657113"/>
              <a:gd name="connsiteY11" fmla="*/ 1012964 h 101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7113" h="1012964" stroke="0" extrusionOk="0">
                <a:moveTo>
                  <a:pt x="0" y="253241"/>
                </a:moveTo>
                <a:cubicBezTo>
                  <a:pt x="298746" y="310646"/>
                  <a:pt x="1010500" y="201573"/>
                  <a:pt x="1403872" y="253241"/>
                </a:cubicBezTo>
                <a:cubicBezTo>
                  <a:pt x="1462259" y="566215"/>
                  <a:pt x="1347673" y="925059"/>
                  <a:pt x="1403872" y="1012964"/>
                </a:cubicBezTo>
                <a:cubicBezTo>
                  <a:pt x="1111932" y="1009399"/>
                  <a:pt x="310056" y="1129594"/>
                  <a:pt x="0" y="1012964"/>
                </a:cubicBezTo>
                <a:cubicBezTo>
                  <a:pt x="-45073" y="831296"/>
                  <a:pt x="59099" y="576553"/>
                  <a:pt x="0" y="253241"/>
                </a:cubicBezTo>
                <a:close/>
              </a:path>
              <a:path w="1657113" h="1012964" fill="darkenLess" stroke="0" extrusionOk="0">
                <a:moveTo>
                  <a:pt x="1403872" y="253241"/>
                </a:moveTo>
                <a:cubicBezTo>
                  <a:pt x="1506519" y="122794"/>
                  <a:pt x="1563828" y="79885"/>
                  <a:pt x="1657113" y="0"/>
                </a:cubicBezTo>
                <a:cubicBezTo>
                  <a:pt x="1656504" y="226928"/>
                  <a:pt x="1705833" y="476446"/>
                  <a:pt x="1657113" y="759723"/>
                </a:cubicBezTo>
                <a:cubicBezTo>
                  <a:pt x="1599163" y="838264"/>
                  <a:pt x="1509651" y="930488"/>
                  <a:pt x="1403872" y="1012964"/>
                </a:cubicBezTo>
                <a:cubicBezTo>
                  <a:pt x="1349502" y="857331"/>
                  <a:pt x="1369361" y="451172"/>
                  <a:pt x="1403872" y="253241"/>
                </a:cubicBezTo>
                <a:close/>
              </a:path>
              <a:path w="1657113" h="1012964" fill="lightenLess" stroke="0" extrusionOk="0">
                <a:moveTo>
                  <a:pt x="0" y="253241"/>
                </a:moveTo>
                <a:cubicBezTo>
                  <a:pt x="49494" y="203859"/>
                  <a:pt x="198543" y="97076"/>
                  <a:pt x="253241" y="0"/>
                </a:cubicBezTo>
                <a:cubicBezTo>
                  <a:pt x="866273" y="40385"/>
                  <a:pt x="1191387" y="-110803"/>
                  <a:pt x="1657113" y="0"/>
                </a:cubicBezTo>
                <a:cubicBezTo>
                  <a:pt x="1588646" y="39567"/>
                  <a:pt x="1482961" y="167304"/>
                  <a:pt x="1403872" y="253241"/>
                </a:cubicBezTo>
                <a:cubicBezTo>
                  <a:pt x="817237" y="214086"/>
                  <a:pt x="150986" y="282295"/>
                  <a:pt x="0" y="253241"/>
                </a:cubicBezTo>
                <a:close/>
              </a:path>
              <a:path w="1657113" h="1012964" fill="none" extrusionOk="0">
                <a:moveTo>
                  <a:pt x="0" y="253241"/>
                </a:moveTo>
                <a:cubicBezTo>
                  <a:pt x="40062" y="203300"/>
                  <a:pt x="238838" y="40779"/>
                  <a:pt x="253241" y="0"/>
                </a:cubicBezTo>
                <a:cubicBezTo>
                  <a:pt x="849758" y="110210"/>
                  <a:pt x="966497" y="72798"/>
                  <a:pt x="1657113" y="0"/>
                </a:cubicBezTo>
                <a:cubicBezTo>
                  <a:pt x="1724825" y="104675"/>
                  <a:pt x="1686286" y="661181"/>
                  <a:pt x="1657113" y="759723"/>
                </a:cubicBezTo>
                <a:cubicBezTo>
                  <a:pt x="1595510" y="843304"/>
                  <a:pt x="1518167" y="879402"/>
                  <a:pt x="1403872" y="1012964"/>
                </a:cubicBezTo>
                <a:cubicBezTo>
                  <a:pt x="841392" y="975738"/>
                  <a:pt x="535720" y="1117355"/>
                  <a:pt x="0" y="1012964"/>
                </a:cubicBezTo>
                <a:cubicBezTo>
                  <a:pt x="59475" y="927392"/>
                  <a:pt x="20218" y="569136"/>
                  <a:pt x="0" y="253241"/>
                </a:cubicBezTo>
                <a:close/>
                <a:moveTo>
                  <a:pt x="0" y="253241"/>
                </a:moveTo>
                <a:cubicBezTo>
                  <a:pt x="696724" y="303836"/>
                  <a:pt x="1143605" y="365006"/>
                  <a:pt x="1403872" y="253241"/>
                </a:cubicBezTo>
                <a:cubicBezTo>
                  <a:pt x="1520901" y="151996"/>
                  <a:pt x="1605703" y="64069"/>
                  <a:pt x="1657113" y="0"/>
                </a:cubicBezTo>
                <a:moveTo>
                  <a:pt x="1403872" y="253241"/>
                </a:moveTo>
                <a:cubicBezTo>
                  <a:pt x="1446984" y="580089"/>
                  <a:pt x="1358081" y="770525"/>
                  <a:pt x="1403872" y="1012964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latin typeface="Chalkduster" panose="03050602040202020205" pitchFamily="66" charset="77"/>
              </a:rPr>
              <a:t>LLM(s)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0875158F-788C-9FBC-CB97-AAE826E6FF8B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151934" y="2174633"/>
            <a:ext cx="2134193" cy="86056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56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0" name="Google Shape;130;p19"/>
          <p:cNvSpPr txBox="1"/>
          <p:nvPr/>
        </p:nvSpPr>
        <p:spPr>
          <a:xfrm rot="-5400000">
            <a:off x="-843825" y="2196600"/>
            <a:ext cx="302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Agenda</a:t>
            </a: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880800" y="849875"/>
            <a:ext cx="51738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Goal</a:t>
            </a:r>
            <a:endParaRPr sz="2800" b="1" dirty="0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3996924" y="1630797"/>
            <a:ext cx="40578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What is AI/ML?</a:t>
            </a:r>
            <a:endParaRPr sz="1800" b="1" dirty="0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2632750" y="2411750"/>
            <a:ext cx="54219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Technologies Spring &amp; Data Services</a:t>
            </a:r>
          </a:p>
        </p:txBody>
      </p:sp>
      <p:sp>
        <p:nvSpPr>
          <p:cNvPr id="134" name="Google Shape;134;p19"/>
          <p:cNvSpPr txBox="1"/>
          <p:nvPr/>
        </p:nvSpPr>
        <p:spPr>
          <a:xfrm>
            <a:off x="3114350" y="3192625"/>
            <a:ext cx="49404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Cloud Native Architecture</a:t>
            </a:r>
          </a:p>
        </p:txBody>
      </p:sp>
      <p:sp>
        <p:nvSpPr>
          <p:cNvPr id="135" name="Google Shape;135;p19"/>
          <p:cNvSpPr txBox="1"/>
          <p:nvPr/>
        </p:nvSpPr>
        <p:spPr>
          <a:xfrm>
            <a:off x="3114350" y="3909675"/>
            <a:ext cx="494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Conclusion</a:t>
            </a:r>
            <a:endParaRPr sz="2800" b="1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30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E8DA15-EBA5-9436-2E00-AA3CB2031DC2}"/>
              </a:ext>
            </a:extLst>
          </p:cNvPr>
          <p:cNvGrpSpPr/>
          <p:nvPr/>
        </p:nvGrpSpPr>
        <p:grpSpPr>
          <a:xfrm>
            <a:off x="4018725" y="1837114"/>
            <a:ext cx="1916562" cy="1679936"/>
            <a:chOff x="5208242" y="3497111"/>
            <a:chExt cx="1122156" cy="1045389"/>
          </a:xfrm>
        </p:grpSpPr>
        <p:pic>
          <p:nvPicPr>
            <p:cNvPr id="16" name="Graphic 15" descr="Database with solid fill">
              <a:extLst>
                <a:ext uri="{FF2B5EF4-FFF2-40B4-BE49-F238E27FC236}">
                  <a16:creationId xmlns:a16="http://schemas.microsoft.com/office/drawing/2014/main" id="{45C8E96B-2A3C-1D5F-5B6C-DE03D179D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24811" y="3497111"/>
              <a:ext cx="676642" cy="6766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A8D211-7C39-6069-5CE6-DF8FC66B2244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Cache</a:t>
              </a:r>
              <a:endParaRPr lang="en-US" sz="2000" dirty="0"/>
            </a:p>
          </p:txBody>
        </p:sp>
      </p:grpSp>
      <p:sp>
        <p:nvSpPr>
          <p:cNvPr id="19" name="Folded Corner 18">
            <a:extLst>
              <a:ext uri="{FF2B5EF4-FFF2-40B4-BE49-F238E27FC236}">
                <a16:creationId xmlns:a16="http://schemas.microsoft.com/office/drawing/2014/main" id="{F9314976-8BDD-155E-1F3E-64D7B163ADA9}"/>
              </a:ext>
            </a:extLst>
          </p:cNvPr>
          <p:cNvSpPr/>
          <p:nvPr/>
        </p:nvSpPr>
        <p:spPr>
          <a:xfrm>
            <a:off x="635201" y="2134737"/>
            <a:ext cx="2137454" cy="1782922"/>
          </a:xfrm>
          <a:custGeom>
            <a:avLst/>
            <a:gdLst>
              <a:gd name="connsiteX0" fmla="*/ 0 w 2137454"/>
              <a:gd name="connsiteY0" fmla="*/ 0 h 1782922"/>
              <a:gd name="connsiteX1" fmla="*/ 512989 w 2137454"/>
              <a:gd name="connsiteY1" fmla="*/ 0 h 1782922"/>
              <a:gd name="connsiteX2" fmla="*/ 983229 w 2137454"/>
              <a:gd name="connsiteY2" fmla="*/ 0 h 1782922"/>
              <a:gd name="connsiteX3" fmla="*/ 1560341 w 2137454"/>
              <a:gd name="connsiteY3" fmla="*/ 0 h 1782922"/>
              <a:gd name="connsiteX4" fmla="*/ 2137454 w 2137454"/>
              <a:gd name="connsiteY4" fmla="*/ 0 h 1782922"/>
              <a:gd name="connsiteX5" fmla="*/ 2137454 w 2137454"/>
              <a:gd name="connsiteY5" fmla="*/ 480396 h 1782922"/>
              <a:gd name="connsiteX6" fmla="*/ 2137454 w 2137454"/>
              <a:gd name="connsiteY6" fmla="*/ 945935 h 1782922"/>
              <a:gd name="connsiteX7" fmla="*/ 2137454 w 2137454"/>
              <a:gd name="connsiteY7" fmla="*/ 1485762 h 1782922"/>
              <a:gd name="connsiteX8" fmla="*/ 1840294 w 2137454"/>
              <a:gd name="connsiteY8" fmla="*/ 1782922 h 1782922"/>
              <a:gd name="connsiteX9" fmla="*/ 1282071 w 2137454"/>
              <a:gd name="connsiteY9" fmla="*/ 1782922 h 1782922"/>
              <a:gd name="connsiteX10" fmla="*/ 687043 w 2137454"/>
              <a:gd name="connsiteY10" fmla="*/ 1782922 h 1782922"/>
              <a:gd name="connsiteX11" fmla="*/ 0 w 2137454"/>
              <a:gd name="connsiteY11" fmla="*/ 1782922 h 1782922"/>
              <a:gd name="connsiteX12" fmla="*/ 0 w 2137454"/>
              <a:gd name="connsiteY12" fmla="*/ 1170785 h 1782922"/>
              <a:gd name="connsiteX13" fmla="*/ 0 w 2137454"/>
              <a:gd name="connsiteY13" fmla="*/ 576478 h 1782922"/>
              <a:gd name="connsiteX14" fmla="*/ 0 w 2137454"/>
              <a:gd name="connsiteY14" fmla="*/ 0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4" fmla="*/ 1208460 w 2137454"/>
              <a:gd name="connsiteY4" fmla="*/ 1782922 h 1782922"/>
              <a:gd name="connsiteX5" fmla="*/ 595028 w 2137454"/>
              <a:gd name="connsiteY5" fmla="*/ 1782922 h 1782922"/>
              <a:gd name="connsiteX6" fmla="*/ 0 w 2137454"/>
              <a:gd name="connsiteY6" fmla="*/ 1782922 h 1782922"/>
              <a:gd name="connsiteX7" fmla="*/ 0 w 2137454"/>
              <a:gd name="connsiteY7" fmla="*/ 1170785 h 1782922"/>
              <a:gd name="connsiteX8" fmla="*/ 0 w 2137454"/>
              <a:gd name="connsiteY8" fmla="*/ 558649 h 1782922"/>
              <a:gd name="connsiteX9" fmla="*/ 0 w 2137454"/>
              <a:gd name="connsiteY9" fmla="*/ 0 h 1782922"/>
              <a:gd name="connsiteX10" fmla="*/ 555738 w 2137454"/>
              <a:gd name="connsiteY10" fmla="*/ 0 h 1782922"/>
              <a:gd name="connsiteX11" fmla="*/ 1068727 w 2137454"/>
              <a:gd name="connsiteY11" fmla="*/ 0 h 1782922"/>
              <a:gd name="connsiteX12" fmla="*/ 1560341 w 2137454"/>
              <a:gd name="connsiteY12" fmla="*/ 0 h 1782922"/>
              <a:gd name="connsiteX13" fmla="*/ 2137454 w 2137454"/>
              <a:gd name="connsiteY13" fmla="*/ 0 h 1782922"/>
              <a:gd name="connsiteX14" fmla="*/ 2137454 w 2137454"/>
              <a:gd name="connsiteY14" fmla="*/ 510112 h 1782922"/>
              <a:gd name="connsiteX15" fmla="*/ 2137454 w 2137454"/>
              <a:gd name="connsiteY15" fmla="*/ 960793 h 1782922"/>
              <a:gd name="connsiteX16" fmla="*/ 2137454 w 2137454"/>
              <a:gd name="connsiteY16" fmla="*/ 1485762 h 178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7454" h="1782922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45094" y="96577"/>
                  <a:pt x="2114539" y="253107"/>
                  <a:pt x="2137454" y="480396"/>
                </a:cubicBezTo>
                <a:cubicBezTo>
                  <a:pt x="2160369" y="707685"/>
                  <a:pt x="2128854" y="775879"/>
                  <a:pt x="2137454" y="945935"/>
                </a:cubicBezTo>
                <a:cubicBezTo>
                  <a:pt x="2146054" y="1115991"/>
                  <a:pt x="2150540" y="1248893"/>
                  <a:pt x="2137454" y="1485762"/>
                </a:cubicBezTo>
                <a:cubicBezTo>
                  <a:pt x="2052228" y="1597681"/>
                  <a:pt x="1951657" y="1662793"/>
                  <a:pt x="1840294" y="1782922"/>
                </a:cubicBezTo>
                <a:cubicBezTo>
                  <a:pt x="1661917" y="1791916"/>
                  <a:pt x="1481094" y="1783195"/>
                  <a:pt x="1282071" y="1782922"/>
                </a:cubicBezTo>
                <a:cubicBezTo>
                  <a:pt x="1083048" y="1782649"/>
                  <a:pt x="913061" y="1801744"/>
                  <a:pt x="687043" y="1782922"/>
                </a:cubicBezTo>
                <a:cubicBezTo>
                  <a:pt x="461025" y="1764100"/>
                  <a:pt x="322332" y="1753678"/>
                  <a:pt x="0" y="1782922"/>
                </a:cubicBezTo>
                <a:cubicBezTo>
                  <a:pt x="-27483" y="1568478"/>
                  <a:pt x="-14199" y="1310781"/>
                  <a:pt x="0" y="1170785"/>
                </a:cubicBezTo>
                <a:cubicBezTo>
                  <a:pt x="14199" y="1030789"/>
                  <a:pt x="8712" y="720379"/>
                  <a:pt x="0" y="576478"/>
                </a:cubicBezTo>
                <a:cubicBezTo>
                  <a:pt x="-8712" y="432577"/>
                  <a:pt x="4505" y="139176"/>
                  <a:pt x="0" y="0"/>
                </a:cubicBezTo>
                <a:close/>
              </a:path>
              <a:path w="2137454" h="1782922" fill="darkenLess" stroke="0" extrusionOk="0">
                <a:moveTo>
                  <a:pt x="1840294" y="1782922"/>
                </a:moveTo>
                <a:cubicBezTo>
                  <a:pt x="1866561" y="1692204"/>
                  <a:pt x="1893631" y="1600377"/>
                  <a:pt x="1899726" y="1545194"/>
                </a:cubicBezTo>
                <a:cubicBezTo>
                  <a:pt x="1978098" y="1531735"/>
                  <a:pt x="2022031" y="1516417"/>
                  <a:pt x="2137454" y="1485762"/>
                </a:cubicBezTo>
                <a:cubicBezTo>
                  <a:pt x="2020394" y="1626878"/>
                  <a:pt x="1961903" y="1681257"/>
                  <a:pt x="1840294" y="1782922"/>
                </a:cubicBezTo>
                <a:close/>
              </a:path>
              <a:path w="2137454" h="1782922" fill="none" extrusionOk="0">
                <a:moveTo>
                  <a:pt x="1840294" y="1782922"/>
                </a:moveTo>
                <a:cubicBezTo>
                  <a:pt x="1861405" y="1689258"/>
                  <a:pt x="1875387" y="1596149"/>
                  <a:pt x="1899726" y="1545194"/>
                </a:cubicBezTo>
                <a:cubicBezTo>
                  <a:pt x="1962229" y="1533705"/>
                  <a:pt x="2068824" y="1491853"/>
                  <a:pt x="2137454" y="1485762"/>
                </a:cubicBezTo>
                <a:cubicBezTo>
                  <a:pt x="1991260" y="1635125"/>
                  <a:pt x="1905895" y="1698585"/>
                  <a:pt x="1840294" y="1782922"/>
                </a:cubicBezTo>
                <a:cubicBezTo>
                  <a:pt x="1613281" y="1774378"/>
                  <a:pt x="1357373" y="1783813"/>
                  <a:pt x="1208460" y="1782922"/>
                </a:cubicBezTo>
                <a:cubicBezTo>
                  <a:pt x="1059547" y="1782031"/>
                  <a:pt x="728585" y="1776667"/>
                  <a:pt x="595028" y="1782922"/>
                </a:cubicBezTo>
                <a:cubicBezTo>
                  <a:pt x="461471" y="1789177"/>
                  <a:pt x="188804" y="1809628"/>
                  <a:pt x="0" y="1782922"/>
                </a:cubicBezTo>
                <a:cubicBezTo>
                  <a:pt x="-26774" y="1656306"/>
                  <a:pt x="-2006" y="1340957"/>
                  <a:pt x="0" y="1170785"/>
                </a:cubicBezTo>
                <a:cubicBezTo>
                  <a:pt x="2006" y="1000613"/>
                  <a:pt x="11120" y="803706"/>
                  <a:pt x="0" y="558649"/>
                </a:cubicBezTo>
                <a:cubicBezTo>
                  <a:pt x="-11120" y="313592"/>
                  <a:pt x="22029" y="124938"/>
                  <a:pt x="0" y="0"/>
                </a:cubicBezTo>
                <a:cubicBezTo>
                  <a:pt x="203090" y="-22271"/>
                  <a:pt x="420043" y="18222"/>
                  <a:pt x="555738" y="0"/>
                </a:cubicBezTo>
                <a:cubicBezTo>
                  <a:pt x="691433" y="-18222"/>
                  <a:pt x="873635" y="-15771"/>
                  <a:pt x="1068727" y="0"/>
                </a:cubicBezTo>
                <a:cubicBezTo>
                  <a:pt x="1263819" y="15771"/>
                  <a:pt x="1325486" y="-16634"/>
                  <a:pt x="1560341" y="0"/>
                </a:cubicBezTo>
                <a:cubicBezTo>
                  <a:pt x="1795196" y="16634"/>
                  <a:pt x="1902710" y="-15118"/>
                  <a:pt x="2137454" y="0"/>
                </a:cubicBezTo>
                <a:cubicBezTo>
                  <a:pt x="2153613" y="186838"/>
                  <a:pt x="2114192" y="354830"/>
                  <a:pt x="2137454" y="510112"/>
                </a:cubicBezTo>
                <a:cubicBezTo>
                  <a:pt x="2160716" y="665394"/>
                  <a:pt x="2147231" y="792817"/>
                  <a:pt x="2137454" y="960793"/>
                </a:cubicBezTo>
                <a:cubicBezTo>
                  <a:pt x="2127677" y="1128769"/>
                  <a:pt x="2143252" y="1284065"/>
                  <a:pt x="2137454" y="1485762"/>
                </a:cubicBezTo>
              </a:path>
              <a:path w="2137454" h="1782922" fill="none" stroke="0" extrusionOk="0">
                <a:moveTo>
                  <a:pt x="1840294" y="1782922"/>
                </a:moveTo>
                <a:cubicBezTo>
                  <a:pt x="1871998" y="1674044"/>
                  <a:pt x="1879343" y="1626214"/>
                  <a:pt x="1899726" y="1545194"/>
                </a:cubicBezTo>
                <a:cubicBezTo>
                  <a:pt x="1953655" y="1543388"/>
                  <a:pt x="2077960" y="1503569"/>
                  <a:pt x="2137454" y="1485762"/>
                </a:cubicBezTo>
                <a:cubicBezTo>
                  <a:pt x="2022239" y="1614357"/>
                  <a:pt x="1920573" y="1717175"/>
                  <a:pt x="1840294" y="1782922"/>
                </a:cubicBezTo>
                <a:cubicBezTo>
                  <a:pt x="1593567" y="1771462"/>
                  <a:pt x="1467280" y="1797718"/>
                  <a:pt x="1226863" y="1782922"/>
                </a:cubicBezTo>
                <a:cubicBezTo>
                  <a:pt x="986446" y="1768126"/>
                  <a:pt x="927920" y="1808041"/>
                  <a:pt x="650237" y="1782922"/>
                </a:cubicBezTo>
                <a:cubicBezTo>
                  <a:pt x="372554" y="1757803"/>
                  <a:pt x="249615" y="1792018"/>
                  <a:pt x="0" y="1782922"/>
                </a:cubicBezTo>
                <a:cubicBezTo>
                  <a:pt x="-20994" y="1513245"/>
                  <a:pt x="-5592" y="1396193"/>
                  <a:pt x="0" y="1224273"/>
                </a:cubicBezTo>
                <a:cubicBezTo>
                  <a:pt x="5592" y="1052353"/>
                  <a:pt x="-4486" y="948942"/>
                  <a:pt x="0" y="683453"/>
                </a:cubicBezTo>
                <a:cubicBezTo>
                  <a:pt x="4486" y="417964"/>
                  <a:pt x="4345" y="239358"/>
                  <a:pt x="0" y="0"/>
                </a:cubicBezTo>
                <a:cubicBezTo>
                  <a:pt x="144224" y="18364"/>
                  <a:pt x="328341" y="1460"/>
                  <a:pt x="491614" y="0"/>
                </a:cubicBezTo>
                <a:cubicBezTo>
                  <a:pt x="654887" y="-1460"/>
                  <a:pt x="884694" y="-14951"/>
                  <a:pt x="1025978" y="0"/>
                </a:cubicBezTo>
                <a:cubicBezTo>
                  <a:pt x="1167262" y="14951"/>
                  <a:pt x="1425592" y="-27971"/>
                  <a:pt x="1603091" y="0"/>
                </a:cubicBezTo>
                <a:cubicBezTo>
                  <a:pt x="1780590" y="27971"/>
                  <a:pt x="1977675" y="-18022"/>
                  <a:pt x="2137454" y="0"/>
                </a:cubicBezTo>
                <a:cubicBezTo>
                  <a:pt x="2139845" y="169074"/>
                  <a:pt x="2124311" y="373221"/>
                  <a:pt x="2137454" y="510112"/>
                </a:cubicBezTo>
                <a:cubicBezTo>
                  <a:pt x="2150597" y="647003"/>
                  <a:pt x="2143417" y="847506"/>
                  <a:pt x="2137454" y="975650"/>
                </a:cubicBezTo>
                <a:cubicBezTo>
                  <a:pt x="2131491" y="1103794"/>
                  <a:pt x="2138386" y="1373402"/>
                  <a:pt x="2137454" y="1485762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Provides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fast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access to in-memory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most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frequently used data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information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A488E5F-988A-0C02-7E6C-5473340A99E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2772655" y="2380795"/>
            <a:ext cx="1615954" cy="64540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206;p30">
            <a:extLst>
              <a:ext uri="{FF2B5EF4-FFF2-40B4-BE49-F238E27FC236}">
                <a16:creationId xmlns:a16="http://schemas.microsoft.com/office/drawing/2014/main" id="{ABF9A58D-9EB5-EB14-B3CD-9DB7D2405BE8}"/>
              </a:ext>
            </a:extLst>
          </p:cNvPr>
          <p:cNvSpPr txBox="1"/>
          <p:nvPr/>
        </p:nvSpPr>
        <p:spPr>
          <a:xfrm>
            <a:off x="208717" y="547651"/>
            <a:ext cx="5384610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get results faster?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3263BD-4601-16EC-84E8-757AB801E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3462" y="3309117"/>
            <a:ext cx="2283628" cy="6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815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31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3097500" y="3594732"/>
            <a:ext cx="1698771" cy="1068485"/>
            <a:chOff x="346632" y="1967292"/>
            <a:chExt cx="1698771" cy="106848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38818" y="1575106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453118" y="2728000"/>
              <a:ext cx="12835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56602"/>
                  </a:solidFill>
                  <a:latin typeface="Chalkduster" panose="03050602040202020205" pitchFamily="66" charset="77"/>
                </a:rPr>
                <a:t>RabbitMQ</a:t>
              </a:r>
              <a:endParaRPr lang="en-US" dirty="0">
                <a:solidFill>
                  <a:srgbClr val="F5660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5546729" y="3582658"/>
            <a:ext cx="1122156" cy="918171"/>
            <a:chOff x="5208242" y="3531996"/>
            <a:chExt cx="1122156" cy="918171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9381" y="3531996"/>
              <a:ext cx="675824" cy="675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ValKey</a:t>
              </a:r>
              <a:endParaRPr lang="en-US" dirty="0"/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6801894-78FD-49D5-407B-971BD08E560E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2010335" y="2777391"/>
            <a:ext cx="672004" cy="6108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D6A75F8-BAE2-D3CC-E573-E9311ED794E8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4383882" y="2982423"/>
            <a:ext cx="758724" cy="12184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D156063-E04E-9182-526C-00AB99902E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77176" y="3037153"/>
            <a:ext cx="482136" cy="18304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EC4F926-B32F-522C-5F67-ED5E5B6F053D}"/>
              </a:ext>
            </a:extLst>
          </p:cNvPr>
          <p:cNvSpPr/>
          <p:nvPr/>
        </p:nvSpPr>
        <p:spPr>
          <a:xfrm>
            <a:off x="457200" y="3422707"/>
            <a:ext cx="7074604" cy="1634110"/>
          </a:xfrm>
          <a:custGeom>
            <a:avLst/>
            <a:gdLst>
              <a:gd name="connsiteX0" fmla="*/ 0 w 7074604"/>
              <a:gd name="connsiteY0" fmla="*/ 272357 h 1634110"/>
              <a:gd name="connsiteX1" fmla="*/ 272357 w 7074604"/>
              <a:gd name="connsiteY1" fmla="*/ 0 h 1634110"/>
              <a:gd name="connsiteX2" fmla="*/ 6802247 w 7074604"/>
              <a:gd name="connsiteY2" fmla="*/ 0 h 1634110"/>
              <a:gd name="connsiteX3" fmla="*/ 7074604 w 7074604"/>
              <a:gd name="connsiteY3" fmla="*/ 272357 h 1634110"/>
              <a:gd name="connsiteX4" fmla="*/ 7074604 w 7074604"/>
              <a:gd name="connsiteY4" fmla="*/ 1361753 h 1634110"/>
              <a:gd name="connsiteX5" fmla="*/ 6802247 w 7074604"/>
              <a:gd name="connsiteY5" fmla="*/ 1634110 h 1634110"/>
              <a:gd name="connsiteX6" fmla="*/ 272357 w 7074604"/>
              <a:gd name="connsiteY6" fmla="*/ 1634110 h 1634110"/>
              <a:gd name="connsiteX7" fmla="*/ 0 w 7074604"/>
              <a:gd name="connsiteY7" fmla="*/ 1361753 h 1634110"/>
              <a:gd name="connsiteX8" fmla="*/ 0 w 7074604"/>
              <a:gd name="connsiteY8" fmla="*/ 272357 h 163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4604" h="1634110" extrusionOk="0">
                <a:moveTo>
                  <a:pt x="0" y="272357"/>
                </a:moveTo>
                <a:cubicBezTo>
                  <a:pt x="-5830" y="118342"/>
                  <a:pt x="110953" y="4123"/>
                  <a:pt x="272357" y="0"/>
                </a:cubicBezTo>
                <a:cubicBezTo>
                  <a:pt x="990756" y="132882"/>
                  <a:pt x="4753520" y="-84951"/>
                  <a:pt x="6802247" y="0"/>
                </a:cubicBezTo>
                <a:cubicBezTo>
                  <a:pt x="6944632" y="7846"/>
                  <a:pt x="7072631" y="132841"/>
                  <a:pt x="7074604" y="272357"/>
                </a:cubicBezTo>
                <a:cubicBezTo>
                  <a:pt x="7071766" y="672834"/>
                  <a:pt x="7038516" y="1220443"/>
                  <a:pt x="7074604" y="1361753"/>
                </a:cubicBezTo>
                <a:cubicBezTo>
                  <a:pt x="7088375" y="1513806"/>
                  <a:pt x="6962670" y="1613521"/>
                  <a:pt x="6802247" y="1634110"/>
                </a:cubicBezTo>
                <a:cubicBezTo>
                  <a:pt x="5664856" y="1721749"/>
                  <a:pt x="2454910" y="1561431"/>
                  <a:pt x="272357" y="1634110"/>
                </a:cubicBezTo>
                <a:cubicBezTo>
                  <a:pt x="120378" y="1619232"/>
                  <a:pt x="-5491" y="1519802"/>
                  <a:pt x="0" y="1361753"/>
                </a:cubicBezTo>
                <a:cubicBezTo>
                  <a:pt x="56132" y="1084107"/>
                  <a:pt x="2600" y="636824"/>
                  <a:pt x="0" y="272357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latin typeface="Chalkduster" panose="03050602040202020205" pitchFamily="66" charset="77"/>
              </a:rPr>
              <a:t>Data Services</a:t>
            </a: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837CD3DE-5827-E57F-CDEE-E57C189EC828}"/>
              </a:ext>
            </a:extLst>
          </p:cNvPr>
          <p:cNvSpPr/>
          <p:nvPr/>
        </p:nvSpPr>
        <p:spPr>
          <a:xfrm>
            <a:off x="6045610" y="836255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0E762DE7-02FE-FD94-A0B0-B95F82F6FA67}"/>
              </a:ext>
            </a:extLst>
          </p:cNvPr>
          <p:cNvCxnSpPr>
            <a:cxnSpLocks/>
            <a:stCxn id="13" idx="0"/>
            <a:endCxn id="217" idx="3"/>
          </p:cNvCxnSpPr>
          <p:nvPr/>
        </p:nvCxnSpPr>
        <p:spPr>
          <a:xfrm rot="16200000" flipV="1">
            <a:off x="6549795" y="1454791"/>
            <a:ext cx="136900" cy="18304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>
            <a:extLst>
              <a:ext uri="{FF2B5EF4-FFF2-40B4-BE49-F238E27FC236}">
                <a16:creationId xmlns:a16="http://schemas.microsoft.com/office/drawing/2014/main" id="{ABD1C73C-6FD9-34ED-74D7-44DB50825B5D}"/>
              </a:ext>
            </a:extLst>
          </p:cNvPr>
          <p:cNvSpPr/>
          <p:nvPr/>
        </p:nvSpPr>
        <p:spPr>
          <a:xfrm>
            <a:off x="1468004" y="865247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BC3FCB26-10C7-0D17-52F4-0F3317526EC7}"/>
              </a:ext>
            </a:extLst>
          </p:cNvPr>
          <p:cNvCxnSpPr>
            <a:cxnSpLocks/>
            <a:stCxn id="16" idx="0"/>
            <a:endCxn id="221" idx="3"/>
          </p:cNvCxnSpPr>
          <p:nvPr/>
        </p:nvCxnSpPr>
        <p:spPr>
          <a:xfrm rot="16200000" flipV="1">
            <a:off x="1756734" y="1699238"/>
            <a:ext cx="476562" cy="9179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AFC8E7F-A5B2-B01C-1A2E-7B65E179A90C}"/>
              </a:ext>
            </a:extLst>
          </p:cNvPr>
          <p:cNvGrpSpPr/>
          <p:nvPr/>
        </p:nvGrpSpPr>
        <p:grpSpPr>
          <a:xfrm>
            <a:off x="1247336" y="1929902"/>
            <a:ext cx="1587067" cy="816913"/>
            <a:chOff x="1247336" y="1929902"/>
            <a:chExt cx="1587067" cy="8169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820F449-A9B4-6044-46D7-A371F743C6FC}"/>
                </a:ext>
              </a:extLst>
            </p:cNvPr>
            <p:cNvSpPr/>
            <p:nvPr/>
          </p:nvSpPr>
          <p:spPr>
            <a:xfrm>
              <a:off x="1247420" y="1983416"/>
              <a:ext cx="1586983" cy="763399"/>
            </a:xfrm>
            <a:custGeom>
              <a:avLst/>
              <a:gdLst>
                <a:gd name="connsiteX0" fmla="*/ 0 w 1586983"/>
                <a:gd name="connsiteY0" fmla="*/ 127236 h 763399"/>
                <a:gd name="connsiteX1" fmla="*/ 127236 w 1586983"/>
                <a:gd name="connsiteY1" fmla="*/ 0 h 763399"/>
                <a:gd name="connsiteX2" fmla="*/ 1459747 w 1586983"/>
                <a:gd name="connsiteY2" fmla="*/ 0 h 763399"/>
                <a:gd name="connsiteX3" fmla="*/ 1586983 w 1586983"/>
                <a:gd name="connsiteY3" fmla="*/ 127236 h 763399"/>
                <a:gd name="connsiteX4" fmla="*/ 1586983 w 1586983"/>
                <a:gd name="connsiteY4" fmla="*/ 636163 h 763399"/>
                <a:gd name="connsiteX5" fmla="*/ 1459747 w 1586983"/>
                <a:gd name="connsiteY5" fmla="*/ 763399 h 763399"/>
                <a:gd name="connsiteX6" fmla="*/ 127236 w 1586983"/>
                <a:gd name="connsiteY6" fmla="*/ 763399 h 763399"/>
                <a:gd name="connsiteX7" fmla="*/ 0 w 1586983"/>
                <a:gd name="connsiteY7" fmla="*/ 636163 h 763399"/>
                <a:gd name="connsiteX8" fmla="*/ 0 w 1586983"/>
                <a:gd name="connsiteY8" fmla="*/ 127236 h 76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983" h="763399" extrusionOk="0">
                  <a:moveTo>
                    <a:pt x="0" y="127236"/>
                  </a:moveTo>
                  <a:cubicBezTo>
                    <a:pt x="-10536" y="50466"/>
                    <a:pt x="47079" y="3710"/>
                    <a:pt x="127236" y="0"/>
                  </a:cubicBezTo>
                  <a:cubicBezTo>
                    <a:pt x="507978" y="-103461"/>
                    <a:pt x="959607" y="-101467"/>
                    <a:pt x="1459747" y="0"/>
                  </a:cubicBezTo>
                  <a:cubicBezTo>
                    <a:pt x="1522961" y="6891"/>
                    <a:pt x="1585541" y="64936"/>
                    <a:pt x="1586983" y="127236"/>
                  </a:cubicBezTo>
                  <a:cubicBezTo>
                    <a:pt x="1569369" y="272796"/>
                    <a:pt x="1580149" y="417715"/>
                    <a:pt x="1586983" y="636163"/>
                  </a:cubicBezTo>
                  <a:cubicBezTo>
                    <a:pt x="1592531" y="707092"/>
                    <a:pt x="1533452" y="756331"/>
                    <a:pt x="1459747" y="763399"/>
                  </a:cubicBezTo>
                  <a:cubicBezTo>
                    <a:pt x="1306075" y="660331"/>
                    <a:pt x="405712" y="837780"/>
                    <a:pt x="127236" y="763399"/>
                  </a:cubicBezTo>
                  <a:cubicBezTo>
                    <a:pt x="56584" y="759763"/>
                    <a:pt x="-5528" y="714116"/>
                    <a:pt x="0" y="636163"/>
                  </a:cubicBezTo>
                  <a:cubicBezTo>
                    <a:pt x="21269" y="511416"/>
                    <a:pt x="-7156" y="292973"/>
                    <a:pt x="0" y="12723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Event Processor</a:t>
              </a:r>
            </a:p>
            <a:p>
              <a:pPr algn="ctr"/>
              <a:r>
                <a:rPr lang="en-US" dirty="0">
                  <a:latin typeface="Chalkduster" panose="03050602040202020205" pitchFamily="66" charset="77"/>
                </a:rPr>
                <a:t>App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2DABA49B-F740-4E35-8A64-CC53CD210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336" y="1929902"/>
              <a:ext cx="393700" cy="374650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BB58179-1782-F84E-1B8B-DFB52EE10F51}"/>
              </a:ext>
            </a:extLst>
          </p:cNvPr>
          <p:cNvGrpSpPr/>
          <p:nvPr/>
        </p:nvGrpSpPr>
        <p:grpSpPr>
          <a:xfrm>
            <a:off x="4030676" y="1358987"/>
            <a:ext cx="1343289" cy="1304998"/>
            <a:chOff x="4030676" y="1358987"/>
            <a:chExt cx="1343289" cy="130499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8AC8899-D880-C66B-FA07-6F4F999E4C07}"/>
                </a:ext>
              </a:extLst>
            </p:cNvPr>
            <p:cNvSpPr/>
            <p:nvPr/>
          </p:nvSpPr>
          <p:spPr>
            <a:xfrm>
              <a:off x="4030676" y="1477863"/>
              <a:ext cx="1343289" cy="1186122"/>
            </a:xfrm>
            <a:custGeom>
              <a:avLst/>
              <a:gdLst>
                <a:gd name="connsiteX0" fmla="*/ 0 w 1343289"/>
                <a:gd name="connsiteY0" fmla="*/ 197691 h 1186122"/>
                <a:gd name="connsiteX1" fmla="*/ 197691 w 1343289"/>
                <a:gd name="connsiteY1" fmla="*/ 0 h 1186122"/>
                <a:gd name="connsiteX2" fmla="*/ 1145598 w 1343289"/>
                <a:gd name="connsiteY2" fmla="*/ 0 h 1186122"/>
                <a:gd name="connsiteX3" fmla="*/ 1343289 w 1343289"/>
                <a:gd name="connsiteY3" fmla="*/ 197691 h 1186122"/>
                <a:gd name="connsiteX4" fmla="*/ 1343289 w 1343289"/>
                <a:gd name="connsiteY4" fmla="*/ 988431 h 1186122"/>
                <a:gd name="connsiteX5" fmla="*/ 1145598 w 1343289"/>
                <a:gd name="connsiteY5" fmla="*/ 1186122 h 1186122"/>
                <a:gd name="connsiteX6" fmla="*/ 197691 w 1343289"/>
                <a:gd name="connsiteY6" fmla="*/ 1186122 h 1186122"/>
                <a:gd name="connsiteX7" fmla="*/ 0 w 1343289"/>
                <a:gd name="connsiteY7" fmla="*/ 988431 h 1186122"/>
                <a:gd name="connsiteX8" fmla="*/ 0 w 1343289"/>
                <a:gd name="connsiteY8" fmla="*/ 197691 h 11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3289" h="1186122" extrusionOk="0">
                  <a:moveTo>
                    <a:pt x="0" y="197691"/>
                  </a:moveTo>
                  <a:cubicBezTo>
                    <a:pt x="-15487" y="78956"/>
                    <a:pt x="77208" y="4241"/>
                    <a:pt x="197691" y="0"/>
                  </a:cubicBezTo>
                  <a:cubicBezTo>
                    <a:pt x="506983" y="-34846"/>
                    <a:pt x="1013552" y="-75627"/>
                    <a:pt x="1145598" y="0"/>
                  </a:cubicBezTo>
                  <a:cubicBezTo>
                    <a:pt x="1242315" y="12173"/>
                    <a:pt x="1340360" y="104701"/>
                    <a:pt x="1343289" y="197691"/>
                  </a:cubicBezTo>
                  <a:cubicBezTo>
                    <a:pt x="1399633" y="287683"/>
                    <a:pt x="1277646" y="771432"/>
                    <a:pt x="1343289" y="988431"/>
                  </a:cubicBezTo>
                  <a:cubicBezTo>
                    <a:pt x="1361932" y="1099825"/>
                    <a:pt x="1261951" y="1171365"/>
                    <a:pt x="1145598" y="1186122"/>
                  </a:cubicBezTo>
                  <a:cubicBezTo>
                    <a:pt x="752660" y="1214116"/>
                    <a:pt x="585658" y="1108008"/>
                    <a:pt x="197691" y="1186122"/>
                  </a:cubicBezTo>
                  <a:cubicBezTo>
                    <a:pt x="87705" y="1178458"/>
                    <a:pt x="-10966" y="1112852"/>
                    <a:pt x="0" y="988431"/>
                  </a:cubicBezTo>
                  <a:cubicBezTo>
                    <a:pt x="62651" y="595938"/>
                    <a:pt x="-43311" y="578486"/>
                    <a:pt x="0" y="19769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Consumer Sink App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3784A4EC-B273-A383-BC93-24DA6501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5470" y="1358987"/>
              <a:ext cx="393700" cy="37465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FE611DC-0DF9-5354-8697-42669EAB03F3}"/>
              </a:ext>
            </a:extLst>
          </p:cNvPr>
          <p:cNvGrpSpPr/>
          <p:nvPr/>
        </p:nvGrpSpPr>
        <p:grpSpPr>
          <a:xfrm>
            <a:off x="6045609" y="1614762"/>
            <a:ext cx="1328313" cy="1135943"/>
            <a:chOff x="6045609" y="1614762"/>
            <a:chExt cx="1328313" cy="1135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74884-7762-6927-4EE2-431B41B7F6EC}"/>
                </a:ext>
              </a:extLst>
            </p:cNvPr>
            <p:cNvSpPr/>
            <p:nvPr/>
          </p:nvSpPr>
          <p:spPr>
            <a:xfrm>
              <a:off x="6045609" y="1614762"/>
              <a:ext cx="1328313" cy="1135943"/>
            </a:xfrm>
            <a:custGeom>
              <a:avLst/>
              <a:gdLst>
                <a:gd name="connsiteX0" fmla="*/ 0 w 1328313"/>
                <a:gd name="connsiteY0" fmla="*/ 0 h 1135943"/>
                <a:gd name="connsiteX1" fmla="*/ 1328313 w 1328313"/>
                <a:gd name="connsiteY1" fmla="*/ 0 h 1135943"/>
                <a:gd name="connsiteX2" fmla="*/ 1328313 w 1328313"/>
                <a:gd name="connsiteY2" fmla="*/ 1135943 h 1135943"/>
                <a:gd name="connsiteX3" fmla="*/ 0 w 1328313"/>
                <a:gd name="connsiteY3" fmla="*/ 1135943 h 1135943"/>
                <a:gd name="connsiteX4" fmla="*/ 0 w 1328313"/>
                <a:gd name="connsiteY4" fmla="*/ 0 h 11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313" h="1135943" extrusionOk="0">
                  <a:moveTo>
                    <a:pt x="0" y="0"/>
                  </a:moveTo>
                  <a:cubicBezTo>
                    <a:pt x="658935" y="24395"/>
                    <a:pt x="852529" y="22435"/>
                    <a:pt x="1328313" y="0"/>
                  </a:cubicBezTo>
                  <a:cubicBezTo>
                    <a:pt x="1416012" y="241445"/>
                    <a:pt x="1289444" y="791474"/>
                    <a:pt x="1328313" y="1135943"/>
                  </a:cubicBezTo>
                  <a:cubicBezTo>
                    <a:pt x="834987" y="1234860"/>
                    <a:pt x="346827" y="1222624"/>
                    <a:pt x="0" y="1135943"/>
                  </a:cubicBezTo>
                  <a:cubicBezTo>
                    <a:pt x="-44848" y="720082"/>
                    <a:pt x="-51066" y="42440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User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</a:t>
              </a:r>
              <a:endParaRPr lang="en-US" dirty="0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5AE3383-0955-23B3-CC6A-55F287D1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7605" y="1626538"/>
              <a:ext cx="393700" cy="374650"/>
            </a:xfrm>
            <a:prstGeom prst="rect">
              <a:avLst/>
            </a:prstGeom>
          </p:spPr>
        </p:pic>
      </p:grpSp>
      <p:pic>
        <p:nvPicPr>
          <p:cNvPr id="240" name="Picture 239">
            <a:extLst>
              <a:ext uri="{FF2B5EF4-FFF2-40B4-BE49-F238E27FC236}">
                <a16:creationId xmlns:a16="http://schemas.microsoft.com/office/drawing/2014/main" id="{D8235E57-23DF-A165-2E67-052320C709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1963" y="835230"/>
            <a:ext cx="752564" cy="235439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CCBCE6E-5811-964C-D937-EFB17D8F4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9479" y="893274"/>
            <a:ext cx="752564" cy="235439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59AE4EE-0F16-1377-A70D-8C46EC359C6A}"/>
              </a:ext>
            </a:extLst>
          </p:cNvPr>
          <p:cNvGrpSpPr/>
          <p:nvPr/>
        </p:nvGrpSpPr>
        <p:grpSpPr>
          <a:xfrm>
            <a:off x="1181513" y="3554892"/>
            <a:ext cx="1610377" cy="990052"/>
            <a:chOff x="3612325" y="2561076"/>
            <a:chExt cx="1610377" cy="990052"/>
          </a:xfrm>
        </p:grpSpPr>
        <p:pic>
          <p:nvPicPr>
            <p:cNvPr id="245" name="Graphic 244" descr="Database outline">
              <a:extLst>
                <a:ext uri="{FF2B5EF4-FFF2-40B4-BE49-F238E27FC236}">
                  <a16:creationId xmlns:a16="http://schemas.microsoft.com/office/drawing/2014/main" id="{9AB32003-6FBD-DDD9-875A-9580A79E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43008" y="2561076"/>
              <a:ext cx="675824" cy="675824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D1E0F53-4EF4-B331-E7E4-8105B23DC2F8}"/>
                </a:ext>
              </a:extLst>
            </p:cNvPr>
            <p:cNvSpPr txBox="1"/>
            <p:nvPr/>
          </p:nvSpPr>
          <p:spPr>
            <a:xfrm>
              <a:off x="3612325" y="3243351"/>
              <a:ext cx="16103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699DC9"/>
                  </a:solidFill>
                  <a:latin typeface="Chalkduster" panose="03050602040202020205" pitchFamily="66" charset="77"/>
                </a:rPr>
                <a:t>Postgres ML</a:t>
              </a:r>
              <a:endParaRPr lang="en-US" dirty="0">
                <a:solidFill>
                  <a:srgbClr val="699DC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596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32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374865" y="3513618"/>
            <a:ext cx="1698771" cy="1068485"/>
            <a:chOff x="346632" y="1967292"/>
            <a:chExt cx="1698771" cy="106848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38818" y="1575106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453118" y="2728000"/>
              <a:ext cx="12835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56602"/>
                  </a:solidFill>
                  <a:latin typeface="Chalkduster" panose="03050602040202020205" pitchFamily="66" charset="77"/>
                </a:rPr>
                <a:t>RabbitMQ</a:t>
              </a:r>
              <a:endParaRPr lang="en-US" dirty="0">
                <a:solidFill>
                  <a:srgbClr val="F5660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4261846" y="3626773"/>
            <a:ext cx="1122156" cy="918171"/>
            <a:chOff x="5208242" y="3531996"/>
            <a:chExt cx="1122156" cy="918171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9381" y="3531996"/>
              <a:ext cx="675824" cy="675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ValKey</a:t>
              </a:r>
              <a:endParaRPr lang="en-US" dirty="0"/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6801894-78FD-49D5-407B-971BD08E560E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1303689" y="2877147"/>
            <a:ext cx="672004" cy="6108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D6A75F8-BAE2-D3CC-E573-E9311ED794E8}"/>
              </a:ext>
            </a:extLst>
          </p:cNvPr>
          <p:cNvCxnSpPr>
            <a:cxnSpLocks/>
            <a:stCxn id="19" idx="2"/>
            <a:endCxn id="60" idx="0"/>
          </p:cNvCxnSpPr>
          <p:nvPr/>
        </p:nvCxnSpPr>
        <p:spPr>
          <a:xfrm rot="5400000">
            <a:off x="2895488" y="3135148"/>
            <a:ext cx="469492" cy="10562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D156063-E04E-9182-526C-00AB99902EA8}"/>
              </a:ext>
            </a:extLst>
          </p:cNvPr>
          <p:cNvCxnSpPr>
            <a:cxnSpLocks/>
            <a:endCxn id="13" idx="2"/>
          </p:cNvCxnSpPr>
          <p:nvPr/>
        </p:nvCxnSpPr>
        <p:spPr>
          <a:xfrm rot="5400000" flipH="1" flipV="1">
            <a:off x="4682396" y="3093314"/>
            <a:ext cx="491608" cy="9061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EC4F926-B32F-522C-5F67-ED5E5B6F053D}"/>
              </a:ext>
            </a:extLst>
          </p:cNvPr>
          <p:cNvSpPr/>
          <p:nvPr/>
        </p:nvSpPr>
        <p:spPr>
          <a:xfrm>
            <a:off x="242111" y="3422707"/>
            <a:ext cx="5670618" cy="1515053"/>
          </a:xfrm>
          <a:custGeom>
            <a:avLst/>
            <a:gdLst>
              <a:gd name="connsiteX0" fmla="*/ 0 w 5670618"/>
              <a:gd name="connsiteY0" fmla="*/ 252514 h 1515053"/>
              <a:gd name="connsiteX1" fmla="*/ 252514 w 5670618"/>
              <a:gd name="connsiteY1" fmla="*/ 0 h 1515053"/>
              <a:gd name="connsiteX2" fmla="*/ 5418104 w 5670618"/>
              <a:gd name="connsiteY2" fmla="*/ 0 h 1515053"/>
              <a:gd name="connsiteX3" fmla="*/ 5670618 w 5670618"/>
              <a:gd name="connsiteY3" fmla="*/ 252514 h 1515053"/>
              <a:gd name="connsiteX4" fmla="*/ 5670618 w 5670618"/>
              <a:gd name="connsiteY4" fmla="*/ 1262539 h 1515053"/>
              <a:gd name="connsiteX5" fmla="*/ 5418104 w 5670618"/>
              <a:gd name="connsiteY5" fmla="*/ 1515053 h 1515053"/>
              <a:gd name="connsiteX6" fmla="*/ 252514 w 5670618"/>
              <a:gd name="connsiteY6" fmla="*/ 1515053 h 1515053"/>
              <a:gd name="connsiteX7" fmla="*/ 0 w 5670618"/>
              <a:gd name="connsiteY7" fmla="*/ 1262539 h 1515053"/>
              <a:gd name="connsiteX8" fmla="*/ 0 w 5670618"/>
              <a:gd name="connsiteY8" fmla="*/ 252514 h 151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0618" h="1515053" extrusionOk="0">
                <a:moveTo>
                  <a:pt x="0" y="252514"/>
                </a:moveTo>
                <a:cubicBezTo>
                  <a:pt x="-7420" y="108477"/>
                  <a:pt x="97218" y="5943"/>
                  <a:pt x="252514" y="0"/>
                </a:cubicBezTo>
                <a:cubicBezTo>
                  <a:pt x="2196850" y="132882"/>
                  <a:pt x="3097739" y="-84951"/>
                  <a:pt x="5418104" y="0"/>
                </a:cubicBezTo>
                <a:cubicBezTo>
                  <a:pt x="5543753" y="13487"/>
                  <a:pt x="5667208" y="131902"/>
                  <a:pt x="5670618" y="252514"/>
                </a:cubicBezTo>
                <a:cubicBezTo>
                  <a:pt x="5616368" y="585435"/>
                  <a:pt x="5579877" y="1085470"/>
                  <a:pt x="5670618" y="1262539"/>
                </a:cubicBezTo>
                <a:cubicBezTo>
                  <a:pt x="5682665" y="1403428"/>
                  <a:pt x="5562249" y="1505411"/>
                  <a:pt x="5418104" y="1515053"/>
                </a:cubicBezTo>
                <a:cubicBezTo>
                  <a:pt x="3871277" y="1602692"/>
                  <a:pt x="1398757" y="1442374"/>
                  <a:pt x="252514" y="1515053"/>
                </a:cubicBezTo>
                <a:cubicBezTo>
                  <a:pt x="112480" y="1509581"/>
                  <a:pt x="-11122" y="1417455"/>
                  <a:pt x="0" y="1262539"/>
                </a:cubicBezTo>
                <a:cubicBezTo>
                  <a:pt x="-4826" y="813731"/>
                  <a:pt x="-22012" y="573471"/>
                  <a:pt x="0" y="252514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latin typeface="Chalkduster" panose="03050602040202020205" pitchFamily="66" charset="77"/>
              </a:rPr>
              <a:t>Data Services</a:t>
            </a: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837CD3DE-5827-E57F-CDEE-E57C189EC828}"/>
              </a:ext>
            </a:extLst>
          </p:cNvPr>
          <p:cNvSpPr/>
          <p:nvPr/>
        </p:nvSpPr>
        <p:spPr>
          <a:xfrm>
            <a:off x="4341949" y="1189789"/>
            <a:ext cx="1229696" cy="641607"/>
          </a:xfrm>
          <a:custGeom>
            <a:avLst/>
            <a:gdLst>
              <a:gd name="connsiteX0" fmla="*/ 0 w 1229696"/>
              <a:gd name="connsiteY0" fmla="*/ 160402 h 641607"/>
              <a:gd name="connsiteX1" fmla="*/ 1069294 w 1229696"/>
              <a:gd name="connsiteY1" fmla="*/ 160402 h 641607"/>
              <a:gd name="connsiteX2" fmla="*/ 1069294 w 1229696"/>
              <a:gd name="connsiteY2" fmla="*/ 641607 h 641607"/>
              <a:gd name="connsiteX3" fmla="*/ 0 w 1229696"/>
              <a:gd name="connsiteY3" fmla="*/ 641607 h 641607"/>
              <a:gd name="connsiteX4" fmla="*/ 0 w 1229696"/>
              <a:gd name="connsiteY4" fmla="*/ 160402 h 641607"/>
              <a:gd name="connsiteX0" fmla="*/ 1069294 w 1229696"/>
              <a:gd name="connsiteY0" fmla="*/ 160402 h 641607"/>
              <a:gd name="connsiteX1" fmla="*/ 1229696 w 1229696"/>
              <a:gd name="connsiteY1" fmla="*/ 0 h 641607"/>
              <a:gd name="connsiteX2" fmla="*/ 1229696 w 1229696"/>
              <a:gd name="connsiteY2" fmla="*/ 481205 h 641607"/>
              <a:gd name="connsiteX3" fmla="*/ 1069294 w 1229696"/>
              <a:gd name="connsiteY3" fmla="*/ 641607 h 641607"/>
              <a:gd name="connsiteX4" fmla="*/ 1069294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069294 w 1229696"/>
              <a:gd name="connsiteY3" fmla="*/ 160402 h 641607"/>
              <a:gd name="connsiteX4" fmla="*/ 0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229696 w 1229696"/>
              <a:gd name="connsiteY3" fmla="*/ 481205 h 641607"/>
              <a:gd name="connsiteX4" fmla="*/ 1069294 w 1229696"/>
              <a:gd name="connsiteY4" fmla="*/ 641607 h 641607"/>
              <a:gd name="connsiteX5" fmla="*/ 0 w 1229696"/>
              <a:gd name="connsiteY5" fmla="*/ 641607 h 641607"/>
              <a:gd name="connsiteX6" fmla="*/ 0 w 1229696"/>
              <a:gd name="connsiteY6" fmla="*/ 160402 h 641607"/>
              <a:gd name="connsiteX7" fmla="*/ 0 w 1229696"/>
              <a:gd name="connsiteY7" fmla="*/ 160402 h 641607"/>
              <a:gd name="connsiteX8" fmla="*/ 1069294 w 1229696"/>
              <a:gd name="connsiteY8" fmla="*/ 160402 h 641607"/>
              <a:gd name="connsiteX9" fmla="*/ 1229696 w 1229696"/>
              <a:gd name="connsiteY9" fmla="*/ 0 h 641607"/>
              <a:gd name="connsiteX10" fmla="*/ 1069294 w 1229696"/>
              <a:gd name="connsiteY10" fmla="*/ 160402 h 641607"/>
              <a:gd name="connsiteX11" fmla="*/ 1069294 w 1229696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9696" h="641607" stroke="0" extrusionOk="0">
                <a:moveTo>
                  <a:pt x="0" y="160402"/>
                </a:moveTo>
                <a:cubicBezTo>
                  <a:pt x="196211" y="203343"/>
                  <a:pt x="780634" y="97866"/>
                  <a:pt x="1069294" y="160402"/>
                </a:cubicBezTo>
                <a:cubicBezTo>
                  <a:pt x="1072743" y="230065"/>
                  <a:pt x="1044548" y="464741"/>
                  <a:pt x="1069294" y="641607"/>
                </a:cubicBezTo>
                <a:cubicBezTo>
                  <a:pt x="681248" y="567103"/>
                  <a:pt x="376754" y="693713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229696" h="641607" fill="darkenLess" stroke="0" extrusionOk="0">
                <a:moveTo>
                  <a:pt x="1069294" y="160402"/>
                </a:moveTo>
                <a:cubicBezTo>
                  <a:pt x="1094963" y="111452"/>
                  <a:pt x="1195287" y="12858"/>
                  <a:pt x="1229696" y="0"/>
                </a:cubicBezTo>
                <a:cubicBezTo>
                  <a:pt x="1190908" y="112433"/>
                  <a:pt x="1259849" y="410973"/>
                  <a:pt x="1229696" y="481205"/>
                </a:cubicBezTo>
                <a:cubicBezTo>
                  <a:pt x="1142645" y="540933"/>
                  <a:pt x="1096539" y="600271"/>
                  <a:pt x="1069294" y="641607"/>
                </a:cubicBezTo>
                <a:cubicBezTo>
                  <a:pt x="1097358" y="525065"/>
                  <a:pt x="1110379" y="246331"/>
                  <a:pt x="1069294" y="160402"/>
                </a:cubicBezTo>
                <a:close/>
              </a:path>
              <a:path w="1229696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303163" y="24008"/>
                  <a:pt x="990656" y="-12899"/>
                  <a:pt x="1229696" y="0"/>
                </a:cubicBezTo>
                <a:cubicBezTo>
                  <a:pt x="1195979" y="5918"/>
                  <a:pt x="1079105" y="137281"/>
                  <a:pt x="1069294" y="160402"/>
                </a:cubicBezTo>
                <a:cubicBezTo>
                  <a:pt x="657173" y="111922"/>
                  <a:pt x="253450" y="200952"/>
                  <a:pt x="0" y="160402"/>
                </a:cubicBezTo>
                <a:close/>
              </a:path>
              <a:path w="1229696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368978" y="76557"/>
                  <a:pt x="1008822" y="-71054"/>
                  <a:pt x="1229696" y="0"/>
                </a:cubicBezTo>
                <a:cubicBezTo>
                  <a:pt x="1218422" y="193986"/>
                  <a:pt x="1190225" y="421327"/>
                  <a:pt x="1229696" y="481205"/>
                </a:cubicBezTo>
                <a:cubicBezTo>
                  <a:pt x="1179689" y="540026"/>
                  <a:pt x="1121314" y="597687"/>
                  <a:pt x="1069294" y="641607"/>
                </a:cubicBezTo>
                <a:cubicBezTo>
                  <a:pt x="550845" y="724762"/>
                  <a:pt x="478101" y="677754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445152" y="208079"/>
                  <a:pt x="589163" y="113739"/>
                  <a:pt x="1069294" y="160402"/>
                </a:cubicBezTo>
                <a:cubicBezTo>
                  <a:pt x="1102993" y="102691"/>
                  <a:pt x="1154090" y="83337"/>
                  <a:pt x="1229696" y="0"/>
                </a:cubicBezTo>
                <a:moveTo>
                  <a:pt x="1069294" y="160402"/>
                </a:moveTo>
                <a:cubicBezTo>
                  <a:pt x="1051845" y="312047"/>
                  <a:pt x="1034185" y="412279"/>
                  <a:pt x="1069294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0E762DE7-02FE-FD94-A0B0-B95F82F6FA67}"/>
              </a:ext>
            </a:extLst>
          </p:cNvPr>
          <p:cNvCxnSpPr>
            <a:cxnSpLocks/>
            <a:stCxn id="13" idx="0"/>
            <a:endCxn id="217" idx="3"/>
          </p:cNvCxnSpPr>
          <p:nvPr/>
        </p:nvCxnSpPr>
        <p:spPr>
          <a:xfrm rot="16200000" flipV="1">
            <a:off x="4827058" y="1880935"/>
            <a:ext cx="195991" cy="9691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>
            <a:extLst>
              <a:ext uri="{FF2B5EF4-FFF2-40B4-BE49-F238E27FC236}">
                <a16:creationId xmlns:a16="http://schemas.microsoft.com/office/drawing/2014/main" id="{ABD1C73C-6FD9-34ED-74D7-44DB50825B5D}"/>
              </a:ext>
            </a:extLst>
          </p:cNvPr>
          <p:cNvSpPr/>
          <p:nvPr/>
        </p:nvSpPr>
        <p:spPr>
          <a:xfrm>
            <a:off x="934390" y="1243667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BC3FCB26-10C7-0D17-52F4-0F3317526EC7}"/>
              </a:ext>
            </a:extLst>
          </p:cNvPr>
          <p:cNvCxnSpPr>
            <a:cxnSpLocks/>
            <a:stCxn id="16" idx="0"/>
            <a:endCxn id="221" idx="3"/>
          </p:cNvCxnSpPr>
          <p:nvPr/>
        </p:nvCxnSpPr>
        <p:spPr>
          <a:xfrm rot="5400000" flipH="1" flipV="1">
            <a:off x="1275936" y="1943604"/>
            <a:ext cx="197898" cy="8123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AFC8E7F-A5B2-B01C-1A2E-7B65E179A90C}"/>
              </a:ext>
            </a:extLst>
          </p:cNvPr>
          <p:cNvGrpSpPr/>
          <p:nvPr/>
        </p:nvGrpSpPr>
        <p:grpSpPr>
          <a:xfrm>
            <a:off x="540690" y="2029658"/>
            <a:ext cx="1587067" cy="816913"/>
            <a:chOff x="1247336" y="1929902"/>
            <a:chExt cx="1587067" cy="8169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820F449-A9B4-6044-46D7-A371F743C6FC}"/>
                </a:ext>
              </a:extLst>
            </p:cNvPr>
            <p:cNvSpPr/>
            <p:nvPr/>
          </p:nvSpPr>
          <p:spPr>
            <a:xfrm>
              <a:off x="1247420" y="1983416"/>
              <a:ext cx="1586983" cy="763399"/>
            </a:xfrm>
            <a:custGeom>
              <a:avLst/>
              <a:gdLst>
                <a:gd name="connsiteX0" fmla="*/ 0 w 1586983"/>
                <a:gd name="connsiteY0" fmla="*/ 127236 h 763399"/>
                <a:gd name="connsiteX1" fmla="*/ 127236 w 1586983"/>
                <a:gd name="connsiteY1" fmla="*/ 0 h 763399"/>
                <a:gd name="connsiteX2" fmla="*/ 1459747 w 1586983"/>
                <a:gd name="connsiteY2" fmla="*/ 0 h 763399"/>
                <a:gd name="connsiteX3" fmla="*/ 1586983 w 1586983"/>
                <a:gd name="connsiteY3" fmla="*/ 127236 h 763399"/>
                <a:gd name="connsiteX4" fmla="*/ 1586983 w 1586983"/>
                <a:gd name="connsiteY4" fmla="*/ 636163 h 763399"/>
                <a:gd name="connsiteX5" fmla="*/ 1459747 w 1586983"/>
                <a:gd name="connsiteY5" fmla="*/ 763399 h 763399"/>
                <a:gd name="connsiteX6" fmla="*/ 127236 w 1586983"/>
                <a:gd name="connsiteY6" fmla="*/ 763399 h 763399"/>
                <a:gd name="connsiteX7" fmla="*/ 0 w 1586983"/>
                <a:gd name="connsiteY7" fmla="*/ 636163 h 763399"/>
                <a:gd name="connsiteX8" fmla="*/ 0 w 1586983"/>
                <a:gd name="connsiteY8" fmla="*/ 127236 h 76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983" h="763399" extrusionOk="0">
                  <a:moveTo>
                    <a:pt x="0" y="127236"/>
                  </a:moveTo>
                  <a:cubicBezTo>
                    <a:pt x="-10536" y="50466"/>
                    <a:pt x="47079" y="3710"/>
                    <a:pt x="127236" y="0"/>
                  </a:cubicBezTo>
                  <a:cubicBezTo>
                    <a:pt x="507978" y="-103461"/>
                    <a:pt x="959607" y="-101467"/>
                    <a:pt x="1459747" y="0"/>
                  </a:cubicBezTo>
                  <a:cubicBezTo>
                    <a:pt x="1522961" y="6891"/>
                    <a:pt x="1585541" y="64936"/>
                    <a:pt x="1586983" y="127236"/>
                  </a:cubicBezTo>
                  <a:cubicBezTo>
                    <a:pt x="1569369" y="272796"/>
                    <a:pt x="1580149" y="417715"/>
                    <a:pt x="1586983" y="636163"/>
                  </a:cubicBezTo>
                  <a:cubicBezTo>
                    <a:pt x="1592531" y="707092"/>
                    <a:pt x="1533452" y="756331"/>
                    <a:pt x="1459747" y="763399"/>
                  </a:cubicBezTo>
                  <a:cubicBezTo>
                    <a:pt x="1306075" y="660331"/>
                    <a:pt x="405712" y="837780"/>
                    <a:pt x="127236" y="763399"/>
                  </a:cubicBezTo>
                  <a:cubicBezTo>
                    <a:pt x="56584" y="759763"/>
                    <a:pt x="-5528" y="714116"/>
                    <a:pt x="0" y="636163"/>
                  </a:cubicBezTo>
                  <a:cubicBezTo>
                    <a:pt x="21269" y="511416"/>
                    <a:pt x="-7156" y="292973"/>
                    <a:pt x="0" y="12723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Event Processor</a:t>
              </a:r>
            </a:p>
            <a:p>
              <a:pPr algn="ctr"/>
              <a:r>
                <a:rPr lang="en-US" dirty="0">
                  <a:latin typeface="Chalkduster" panose="03050602040202020205" pitchFamily="66" charset="77"/>
                </a:rPr>
                <a:t>App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2DABA49B-F740-4E35-8A64-CC53CD210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336" y="1929902"/>
              <a:ext cx="393700" cy="374650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BB58179-1782-F84E-1B8B-DFB52EE10F51}"/>
              </a:ext>
            </a:extLst>
          </p:cNvPr>
          <p:cNvGrpSpPr/>
          <p:nvPr/>
        </p:nvGrpSpPr>
        <p:grpSpPr>
          <a:xfrm>
            <a:off x="2518100" y="1885274"/>
            <a:ext cx="1329894" cy="1067941"/>
            <a:chOff x="4030676" y="1358987"/>
            <a:chExt cx="1343289" cy="130499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8AC8899-D880-C66B-FA07-6F4F999E4C07}"/>
                </a:ext>
              </a:extLst>
            </p:cNvPr>
            <p:cNvSpPr/>
            <p:nvPr/>
          </p:nvSpPr>
          <p:spPr>
            <a:xfrm>
              <a:off x="4030676" y="1477863"/>
              <a:ext cx="1343289" cy="1186122"/>
            </a:xfrm>
            <a:custGeom>
              <a:avLst/>
              <a:gdLst>
                <a:gd name="connsiteX0" fmla="*/ 0 w 1343289"/>
                <a:gd name="connsiteY0" fmla="*/ 197691 h 1186122"/>
                <a:gd name="connsiteX1" fmla="*/ 197691 w 1343289"/>
                <a:gd name="connsiteY1" fmla="*/ 0 h 1186122"/>
                <a:gd name="connsiteX2" fmla="*/ 1145598 w 1343289"/>
                <a:gd name="connsiteY2" fmla="*/ 0 h 1186122"/>
                <a:gd name="connsiteX3" fmla="*/ 1343289 w 1343289"/>
                <a:gd name="connsiteY3" fmla="*/ 197691 h 1186122"/>
                <a:gd name="connsiteX4" fmla="*/ 1343289 w 1343289"/>
                <a:gd name="connsiteY4" fmla="*/ 988431 h 1186122"/>
                <a:gd name="connsiteX5" fmla="*/ 1145598 w 1343289"/>
                <a:gd name="connsiteY5" fmla="*/ 1186122 h 1186122"/>
                <a:gd name="connsiteX6" fmla="*/ 197691 w 1343289"/>
                <a:gd name="connsiteY6" fmla="*/ 1186122 h 1186122"/>
                <a:gd name="connsiteX7" fmla="*/ 0 w 1343289"/>
                <a:gd name="connsiteY7" fmla="*/ 988431 h 1186122"/>
                <a:gd name="connsiteX8" fmla="*/ 0 w 1343289"/>
                <a:gd name="connsiteY8" fmla="*/ 197691 h 11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3289" h="1186122" extrusionOk="0">
                  <a:moveTo>
                    <a:pt x="0" y="197691"/>
                  </a:moveTo>
                  <a:cubicBezTo>
                    <a:pt x="-15487" y="78956"/>
                    <a:pt x="77208" y="4241"/>
                    <a:pt x="197691" y="0"/>
                  </a:cubicBezTo>
                  <a:cubicBezTo>
                    <a:pt x="506983" y="-34846"/>
                    <a:pt x="1013552" y="-75627"/>
                    <a:pt x="1145598" y="0"/>
                  </a:cubicBezTo>
                  <a:cubicBezTo>
                    <a:pt x="1242315" y="12173"/>
                    <a:pt x="1340360" y="104701"/>
                    <a:pt x="1343289" y="197691"/>
                  </a:cubicBezTo>
                  <a:cubicBezTo>
                    <a:pt x="1399633" y="287683"/>
                    <a:pt x="1277646" y="771432"/>
                    <a:pt x="1343289" y="988431"/>
                  </a:cubicBezTo>
                  <a:cubicBezTo>
                    <a:pt x="1361932" y="1099825"/>
                    <a:pt x="1261951" y="1171365"/>
                    <a:pt x="1145598" y="1186122"/>
                  </a:cubicBezTo>
                  <a:cubicBezTo>
                    <a:pt x="752660" y="1214116"/>
                    <a:pt x="585658" y="1108008"/>
                    <a:pt x="197691" y="1186122"/>
                  </a:cubicBezTo>
                  <a:cubicBezTo>
                    <a:pt x="87705" y="1178458"/>
                    <a:pt x="-10966" y="1112852"/>
                    <a:pt x="0" y="988431"/>
                  </a:cubicBezTo>
                  <a:cubicBezTo>
                    <a:pt x="62651" y="595938"/>
                    <a:pt x="-43311" y="578486"/>
                    <a:pt x="0" y="19769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Consumer Sink App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3784A4EC-B273-A383-BC93-24DA6501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5470" y="1358987"/>
              <a:ext cx="393700" cy="37465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FE611DC-0DF9-5354-8697-42669EAB03F3}"/>
              </a:ext>
            </a:extLst>
          </p:cNvPr>
          <p:cNvGrpSpPr/>
          <p:nvPr/>
        </p:nvGrpSpPr>
        <p:grpSpPr>
          <a:xfrm>
            <a:off x="4375372" y="2027387"/>
            <a:ext cx="1196273" cy="865431"/>
            <a:chOff x="6045609" y="1614762"/>
            <a:chExt cx="1328313" cy="1135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74884-7762-6927-4EE2-431B41B7F6EC}"/>
                </a:ext>
              </a:extLst>
            </p:cNvPr>
            <p:cNvSpPr/>
            <p:nvPr/>
          </p:nvSpPr>
          <p:spPr>
            <a:xfrm>
              <a:off x="6045609" y="1614762"/>
              <a:ext cx="1328313" cy="1135943"/>
            </a:xfrm>
            <a:custGeom>
              <a:avLst/>
              <a:gdLst>
                <a:gd name="connsiteX0" fmla="*/ 0 w 1328313"/>
                <a:gd name="connsiteY0" fmla="*/ 0 h 1135943"/>
                <a:gd name="connsiteX1" fmla="*/ 1328313 w 1328313"/>
                <a:gd name="connsiteY1" fmla="*/ 0 h 1135943"/>
                <a:gd name="connsiteX2" fmla="*/ 1328313 w 1328313"/>
                <a:gd name="connsiteY2" fmla="*/ 1135943 h 1135943"/>
                <a:gd name="connsiteX3" fmla="*/ 0 w 1328313"/>
                <a:gd name="connsiteY3" fmla="*/ 1135943 h 1135943"/>
                <a:gd name="connsiteX4" fmla="*/ 0 w 1328313"/>
                <a:gd name="connsiteY4" fmla="*/ 0 h 11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313" h="1135943" extrusionOk="0">
                  <a:moveTo>
                    <a:pt x="0" y="0"/>
                  </a:moveTo>
                  <a:cubicBezTo>
                    <a:pt x="658935" y="24395"/>
                    <a:pt x="852529" y="22435"/>
                    <a:pt x="1328313" y="0"/>
                  </a:cubicBezTo>
                  <a:cubicBezTo>
                    <a:pt x="1416012" y="241445"/>
                    <a:pt x="1289444" y="791474"/>
                    <a:pt x="1328313" y="1135943"/>
                  </a:cubicBezTo>
                  <a:cubicBezTo>
                    <a:pt x="834987" y="1234860"/>
                    <a:pt x="346827" y="1222624"/>
                    <a:pt x="0" y="1135943"/>
                  </a:cubicBezTo>
                  <a:cubicBezTo>
                    <a:pt x="-44848" y="720082"/>
                    <a:pt x="-51066" y="42440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User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</a:t>
              </a:r>
              <a:endParaRPr lang="en-US" dirty="0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5AE3383-0955-23B3-CC6A-55F287D1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7605" y="1626538"/>
              <a:ext cx="393700" cy="374650"/>
            </a:xfrm>
            <a:prstGeom prst="rect">
              <a:avLst/>
            </a:prstGeom>
          </p:spPr>
        </p:pic>
      </p:grpSp>
      <p:pic>
        <p:nvPicPr>
          <p:cNvPr id="240" name="Picture 239">
            <a:extLst>
              <a:ext uri="{FF2B5EF4-FFF2-40B4-BE49-F238E27FC236}">
                <a16:creationId xmlns:a16="http://schemas.microsoft.com/office/drawing/2014/main" id="{D8235E57-23DF-A165-2E67-052320C709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0515" y="1215985"/>
            <a:ext cx="752564" cy="235439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CCBCE6E-5811-964C-D937-EFB17D8F49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048" y="1235578"/>
            <a:ext cx="752564" cy="235439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59AE4EE-0F16-1377-A70D-8C46EC359C6A}"/>
              </a:ext>
            </a:extLst>
          </p:cNvPr>
          <p:cNvGrpSpPr/>
          <p:nvPr/>
        </p:nvGrpSpPr>
        <p:grpSpPr>
          <a:xfrm>
            <a:off x="474867" y="3554892"/>
            <a:ext cx="1610377" cy="990052"/>
            <a:chOff x="3612325" y="2561076"/>
            <a:chExt cx="1610377" cy="990052"/>
          </a:xfrm>
        </p:grpSpPr>
        <p:pic>
          <p:nvPicPr>
            <p:cNvPr id="245" name="Graphic 244" descr="Database outline">
              <a:extLst>
                <a:ext uri="{FF2B5EF4-FFF2-40B4-BE49-F238E27FC236}">
                  <a16:creationId xmlns:a16="http://schemas.microsoft.com/office/drawing/2014/main" id="{9AB32003-6FBD-DDD9-875A-9580A79E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43008" y="2561076"/>
              <a:ext cx="675824" cy="675824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D1E0F53-4EF4-B331-E7E4-8105B23DC2F8}"/>
                </a:ext>
              </a:extLst>
            </p:cNvPr>
            <p:cNvSpPr txBox="1"/>
            <p:nvPr/>
          </p:nvSpPr>
          <p:spPr>
            <a:xfrm>
              <a:off x="3612325" y="3243351"/>
              <a:ext cx="16103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699DC9"/>
                  </a:solidFill>
                  <a:latin typeface="Chalkduster" panose="03050602040202020205" pitchFamily="66" charset="77"/>
                </a:rPr>
                <a:t>Postgres ML</a:t>
              </a:r>
              <a:endParaRPr lang="en-US" dirty="0">
                <a:solidFill>
                  <a:srgbClr val="699DC9"/>
                </a:solidFill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51FEEC7-5F7F-64F6-A305-01577DC2EEE0}"/>
              </a:ext>
            </a:extLst>
          </p:cNvPr>
          <p:cNvSpPr/>
          <p:nvPr/>
        </p:nvSpPr>
        <p:spPr>
          <a:xfrm>
            <a:off x="34293" y="598556"/>
            <a:ext cx="5967436" cy="4458261"/>
          </a:xfrm>
          <a:custGeom>
            <a:avLst/>
            <a:gdLst>
              <a:gd name="connsiteX0" fmla="*/ 0 w 5967436"/>
              <a:gd name="connsiteY0" fmla="*/ 743058 h 4458261"/>
              <a:gd name="connsiteX1" fmla="*/ 743058 w 5967436"/>
              <a:gd name="connsiteY1" fmla="*/ 0 h 4458261"/>
              <a:gd name="connsiteX2" fmla="*/ 5224378 w 5967436"/>
              <a:gd name="connsiteY2" fmla="*/ 0 h 4458261"/>
              <a:gd name="connsiteX3" fmla="*/ 5967436 w 5967436"/>
              <a:gd name="connsiteY3" fmla="*/ 743058 h 4458261"/>
              <a:gd name="connsiteX4" fmla="*/ 5967436 w 5967436"/>
              <a:gd name="connsiteY4" fmla="*/ 3715203 h 4458261"/>
              <a:gd name="connsiteX5" fmla="*/ 5224378 w 5967436"/>
              <a:gd name="connsiteY5" fmla="*/ 4458261 h 4458261"/>
              <a:gd name="connsiteX6" fmla="*/ 743058 w 5967436"/>
              <a:gd name="connsiteY6" fmla="*/ 4458261 h 4458261"/>
              <a:gd name="connsiteX7" fmla="*/ 0 w 5967436"/>
              <a:gd name="connsiteY7" fmla="*/ 3715203 h 4458261"/>
              <a:gd name="connsiteX8" fmla="*/ 0 w 5967436"/>
              <a:gd name="connsiteY8" fmla="*/ 743058 h 445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7436" h="4458261" extrusionOk="0">
                <a:moveTo>
                  <a:pt x="0" y="743058"/>
                </a:moveTo>
                <a:cubicBezTo>
                  <a:pt x="-30879" y="313631"/>
                  <a:pt x="316489" y="6076"/>
                  <a:pt x="743058" y="0"/>
                </a:cubicBezTo>
                <a:cubicBezTo>
                  <a:pt x="2574074" y="132882"/>
                  <a:pt x="4182996" y="-84951"/>
                  <a:pt x="5224378" y="0"/>
                </a:cubicBezTo>
                <a:cubicBezTo>
                  <a:pt x="5606655" y="27444"/>
                  <a:pt x="5962243" y="361381"/>
                  <a:pt x="5967436" y="743058"/>
                </a:cubicBezTo>
                <a:cubicBezTo>
                  <a:pt x="5987623" y="1770461"/>
                  <a:pt x="6119916" y="2908987"/>
                  <a:pt x="5967436" y="3715203"/>
                </a:cubicBezTo>
                <a:cubicBezTo>
                  <a:pt x="6004838" y="4130020"/>
                  <a:pt x="5636913" y="4453827"/>
                  <a:pt x="5224378" y="4458261"/>
                </a:cubicBezTo>
                <a:cubicBezTo>
                  <a:pt x="4408006" y="4545900"/>
                  <a:pt x="1907618" y="4385582"/>
                  <a:pt x="743058" y="4458261"/>
                </a:cubicBezTo>
                <a:cubicBezTo>
                  <a:pt x="329183" y="4424934"/>
                  <a:pt x="-26792" y="4162816"/>
                  <a:pt x="0" y="3715203"/>
                </a:cubicBezTo>
                <a:cubicBezTo>
                  <a:pt x="-38581" y="2790204"/>
                  <a:pt x="63341" y="1675603"/>
                  <a:pt x="0" y="743058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</a:t>
            </a:r>
            <a:r>
              <a:rPr lang="en-US" sz="2000" dirty="0">
                <a:latin typeface="Chalkduster" panose="03050602040202020205" pitchFamily="66" charset="77"/>
              </a:rPr>
              <a:t>Platform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54EA133D-88E1-A660-5673-FF16CF8B3532}"/>
              </a:ext>
            </a:extLst>
          </p:cNvPr>
          <p:cNvSpPr/>
          <p:nvPr/>
        </p:nvSpPr>
        <p:spPr>
          <a:xfrm>
            <a:off x="830481" y="842837"/>
            <a:ext cx="207818" cy="249382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FBE52F7A-6BDF-E1F8-FBEC-026D5E645837}"/>
              </a:ext>
            </a:extLst>
          </p:cNvPr>
          <p:cNvSpPr/>
          <p:nvPr/>
        </p:nvSpPr>
        <p:spPr>
          <a:xfrm>
            <a:off x="6341077" y="1162603"/>
            <a:ext cx="2701905" cy="3298915"/>
          </a:xfrm>
          <a:custGeom>
            <a:avLst/>
            <a:gdLst>
              <a:gd name="connsiteX0" fmla="*/ 0 w 2701905"/>
              <a:gd name="connsiteY0" fmla="*/ 0 h 3298915"/>
              <a:gd name="connsiteX1" fmla="*/ 648457 w 2701905"/>
              <a:gd name="connsiteY1" fmla="*/ 0 h 3298915"/>
              <a:gd name="connsiteX2" fmla="*/ 1242876 w 2701905"/>
              <a:gd name="connsiteY2" fmla="*/ 0 h 3298915"/>
              <a:gd name="connsiteX3" fmla="*/ 1972391 w 2701905"/>
              <a:gd name="connsiteY3" fmla="*/ 0 h 3298915"/>
              <a:gd name="connsiteX4" fmla="*/ 2701905 w 2701905"/>
              <a:gd name="connsiteY4" fmla="*/ 0 h 3298915"/>
              <a:gd name="connsiteX5" fmla="*/ 2701905 w 2701905"/>
              <a:gd name="connsiteY5" fmla="*/ 541232 h 3298915"/>
              <a:gd name="connsiteX6" fmla="*/ 2701905 w 2701905"/>
              <a:gd name="connsiteY6" fmla="*/ 1053978 h 3298915"/>
              <a:gd name="connsiteX7" fmla="*/ 2701905 w 2701905"/>
              <a:gd name="connsiteY7" fmla="*/ 1623695 h 3298915"/>
              <a:gd name="connsiteX8" fmla="*/ 2701905 w 2701905"/>
              <a:gd name="connsiteY8" fmla="*/ 2193413 h 3298915"/>
              <a:gd name="connsiteX9" fmla="*/ 2701905 w 2701905"/>
              <a:gd name="connsiteY9" fmla="*/ 2848588 h 3298915"/>
              <a:gd name="connsiteX10" fmla="*/ 2251578 w 2701905"/>
              <a:gd name="connsiteY10" fmla="*/ 3298915 h 3298915"/>
              <a:gd name="connsiteX11" fmla="*/ 1688684 w 2701905"/>
              <a:gd name="connsiteY11" fmla="*/ 3298915 h 3298915"/>
              <a:gd name="connsiteX12" fmla="*/ 1103273 w 2701905"/>
              <a:gd name="connsiteY12" fmla="*/ 3298915 h 3298915"/>
              <a:gd name="connsiteX13" fmla="*/ 562895 w 2701905"/>
              <a:gd name="connsiteY13" fmla="*/ 3298915 h 3298915"/>
              <a:gd name="connsiteX14" fmla="*/ 0 w 2701905"/>
              <a:gd name="connsiteY14" fmla="*/ 3298915 h 3298915"/>
              <a:gd name="connsiteX15" fmla="*/ 0 w 2701905"/>
              <a:gd name="connsiteY15" fmla="*/ 2573154 h 3298915"/>
              <a:gd name="connsiteX16" fmla="*/ 0 w 2701905"/>
              <a:gd name="connsiteY16" fmla="*/ 1880382 h 3298915"/>
              <a:gd name="connsiteX17" fmla="*/ 0 w 2701905"/>
              <a:gd name="connsiteY17" fmla="*/ 1187609 h 3298915"/>
              <a:gd name="connsiteX18" fmla="*/ 0 w 2701905"/>
              <a:gd name="connsiteY18" fmla="*/ 626794 h 3298915"/>
              <a:gd name="connsiteX19" fmla="*/ 0 w 2701905"/>
              <a:gd name="connsiteY19" fmla="*/ 0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4" fmla="*/ 1733715 w 2701905"/>
              <a:gd name="connsiteY4" fmla="*/ 3298915 h 3298915"/>
              <a:gd name="connsiteX5" fmla="*/ 1125789 w 2701905"/>
              <a:gd name="connsiteY5" fmla="*/ 3298915 h 3298915"/>
              <a:gd name="connsiteX6" fmla="*/ 562895 w 2701905"/>
              <a:gd name="connsiteY6" fmla="*/ 3298915 h 3298915"/>
              <a:gd name="connsiteX7" fmla="*/ 0 w 2701905"/>
              <a:gd name="connsiteY7" fmla="*/ 3298915 h 3298915"/>
              <a:gd name="connsiteX8" fmla="*/ 0 w 2701905"/>
              <a:gd name="connsiteY8" fmla="*/ 2639132 h 3298915"/>
              <a:gd name="connsiteX9" fmla="*/ 0 w 2701905"/>
              <a:gd name="connsiteY9" fmla="*/ 2078316 h 3298915"/>
              <a:gd name="connsiteX10" fmla="*/ 0 w 2701905"/>
              <a:gd name="connsiteY10" fmla="*/ 1418533 h 3298915"/>
              <a:gd name="connsiteX11" fmla="*/ 0 w 2701905"/>
              <a:gd name="connsiteY11" fmla="*/ 692772 h 3298915"/>
              <a:gd name="connsiteX12" fmla="*/ 0 w 2701905"/>
              <a:gd name="connsiteY12" fmla="*/ 0 h 3298915"/>
              <a:gd name="connsiteX13" fmla="*/ 702495 w 2701905"/>
              <a:gd name="connsiteY13" fmla="*/ 0 h 3298915"/>
              <a:gd name="connsiteX14" fmla="*/ 1323933 w 2701905"/>
              <a:gd name="connsiteY14" fmla="*/ 0 h 3298915"/>
              <a:gd name="connsiteX15" fmla="*/ 1945372 w 2701905"/>
              <a:gd name="connsiteY15" fmla="*/ 0 h 3298915"/>
              <a:gd name="connsiteX16" fmla="*/ 2701905 w 2701905"/>
              <a:gd name="connsiteY16" fmla="*/ 0 h 3298915"/>
              <a:gd name="connsiteX17" fmla="*/ 2701905 w 2701905"/>
              <a:gd name="connsiteY17" fmla="*/ 569718 h 3298915"/>
              <a:gd name="connsiteX18" fmla="*/ 2701905 w 2701905"/>
              <a:gd name="connsiteY18" fmla="*/ 1196407 h 3298915"/>
              <a:gd name="connsiteX19" fmla="*/ 2701905 w 2701905"/>
              <a:gd name="connsiteY19" fmla="*/ 1766125 h 3298915"/>
              <a:gd name="connsiteX20" fmla="*/ 2701905 w 2701905"/>
              <a:gd name="connsiteY20" fmla="*/ 2848588 h 329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1905" h="3298915" stroke="0" extrusionOk="0">
                <a:moveTo>
                  <a:pt x="0" y="0"/>
                </a:moveTo>
                <a:cubicBezTo>
                  <a:pt x="305501" y="30576"/>
                  <a:pt x="502325" y="-3174"/>
                  <a:pt x="648457" y="0"/>
                </a:cubicBezTo>
                <a:cubicBezTo>
                  <a:pt x="794589" y="3174"/>
                  <a:pt x="1023271" y="-19721"/>
                  <a:pt x="1242876" y="0"/>
                </a:cubicBezTo>
                <a:cubicBezTo>
                  <a:pt x="1462481" y="19721"/>
                  <a:pt x="1647667" y="-20010"/>
                  <a:pt x="1972391" y="0"/>
                </a:cubicBezTo>
                <a:cubicBezTo>
                  <a:pt x="2297116" y="20010"/>
                  <a:pt x="2548892" y="2433"/>
                  <a:pt x="2701905" y="0"/>
                </a:cubicBezTo>
                <a:cubicBezTo>
                  <a:pt x="2708585" y="174692"/>
                  <a:pt x="2713269" y="402421"/>
                  <a:pt x="2701905" y="541232"/>
                </a:cubicBezTo>
                <a:cubicBezTo>
                  <a:pt x="2690541" y="680043"/>
                  <a:pt x="2690134" y="853881"/>
                  <a:pt x="2701905" y="1053978"/>
                </a:cubicBezTo>
                <a:cubicBezTo>
                  <a:pt x="2713676" y="1254075"/>
                  <a:pt x="2696897" y="1389475"/>
                  <a:pt x="2701905" y="1623695"/>
                </a:cubicBezTo>
                <a:cubicBezTo>
                  <a:pt x="2706913" y="1857915"/>
                  <a:pt x="2720680" y="2027710"/>
                  <a:pt x="2701905" y="2193413"/>
                </a:cubicBezTo>
                <a:cubicBezTo>
                  <a:pt x="2683130" y="2359116"/>
                  <a:pt x="2700396" y="2550422"/>
                  <a:pt x="2701905" y="2848588"/>
                </a:cubicBezTo>
                <a:cubicBezTo>
                  <a:pt x="2527273" y="3005123"/>
                  <a:pt x="2364441" y="3205251"/>
                  <a:pt x="2251578" y="3298915"/>
                </a:cubicBezTo>
                <a:cubicBezTo>
                  <a:pt x="1974566" y="3303335"/>
                  <a:pt x="1821779" y="3312467"/>
                  <a:pt x="1688684" y="3298915"/>
                </a:cubicBezTo>
                <a:cubicBezTo>
                  <a:pt x="1555589" y="3285363"/>
                  <a:pt x="1291744" y="3301839"/>
                  <a:pt x="1103273" y="3298915"/>
                </a:cubicBezTo>
                <a:cubicBezTo>
                  <a:pt x="914802" y="3295991"/>
                  <a:pt x="792567" y="3322246"/>
                  <a:pt x="562895" y="3298915"/>
                </a:cubicBezTo>
                <a:cubicBezTo>
                  <a:pt x="333223" y="3275584"/>
                  <a:pt x="140875" y="3324671"/>
                  <a:pt x="0" y="3298915"/>
                </a:cubicBezTo>
                <a:cubicBezTo>
                  <a:pt x="26543" y="3064336"/>
                  <a:pt x="5963" y="2840679"/>
                  <a:pt x="0" y="2573154"/>
                </a:cubicBezTo>
                <a:cubicBezTo>
                  <a:pt x="-5963" y="2305629"/>
                  <a:pt x="23510" y="2136369"/>
                  <a:pt x="0" y="1880382"/>
                </a:cubicBezTo>
                <a:cubicBezTo>
                  <a:pt x="-23510" y="1624395"/>
                  <a:pt x="2423" y="1356816"/>
                  <a:pt x="0" y="1187609"/>
                </a:cubicBezTo>
                <a:cubicBezTo>
                  <a:pt x="-2423" y="1018402"/>
                  <a:pt x="-15263" y="766823"/>
                  <a:pt x="0" y="626794"/>
                </a:cubicBezTo>
                <a:cubicBezTo>
                  <a:pt x="15263" y="486766"/>
                  <a:pt x="-3414" y="263722"/>
                  <a:pt x="0" y="0"/>
                </a:cubicBezTo>
                <a:close/>
              </a:path>
              <a:path w="2701905" h="3298915" fill="darkenLess" stroke="0" extrusionOk="0">
                <a:moveTo>
                  <a:pt x="2251578" y="3298915"/>
                </a:moveTo>
                <a:cubicBezTo>
                  <a:pt x="2310326" y="3123647"/>
                  <a:pt x="2299364" y="3049999"/>
                  <a:pt x="2341644" y="2938654"/>
                </a:cubicBezTo>
                <a:cubicBezTo>
                  <a:pt x="2502009" y="2891585"/>
                  <a:pt x="2526981" y="2885208"/>
                  <a:pt x="2701905" y="2848588"/>
                </a:cubicBezTo>
                <a:cubicBezTo>
                  <a:pt x="2542255" y="2995814"/>
                  <a:pt x="2438665" y="3138573"/>
                  <a:pt x="2251578" y="3298915"/>
                </a:cubicBezTo>
                <a:close/>
              </a:path>
              <a:path w="2701905" h="3298915" fill="none" extrusionOk="0">
                <a:moveTo>
                  <a:pt x="2251578" y="3298915"/>
                </a:moveTo>
                <a:cubicBezTo>
                  <a:pt x="2274318" y="3165815"/>
                  <a:pt x="2315494" y="3050768"/>
                  <a:pt x="2341644" y="2938654"/>
                </a:cubicBezTo>
                <a:cubicBezTo>
                  <a:pt x="2458816" y="2919482"/>
                  <a:pt x="2556188" y="2875265"/>
                  <a:pt x="2701905" y="2848588"/>
                </a:cubicBezTo>
                <a:cubicBezTo>
                  <a:pt x="2550371" y="3002742"/>
                  <a:pt x="2475086" y="3105942"/>
                  <a:pt x="2251578" y="3298915"/>
                </a:cubicBezTo>
                <a:cubicBezTo>
                  <a:pt x="2032013" y="3280990"/>
                  <a:pt x="1960493" y="3318924"/>
                  <a:pt x="1733715" y="3298915"/>
                </a:cubicBezTo>
                <a:cubicBezTo>
                  <a:pt x="1506937" y="3278906"/>
                  <a:pt x="1268368" y="3327597"/>
                  <a:pt x="1125789" y="3298915"/>
                </a:cubicBezTo>
                <a:cubicBezTo>
                  <a:pt x="983210" y="3270233"/>
                  <a:pt x="823152" y="3299295"/>
                  <a:pt x="562895" y="3298915"/>
                </a:cubicBezTo>
                <a:cubicBezTo>
                  <a:pt x="302638" y="3298535"/>
                  <a:pt x="226141" y="3298151"/>
                  <a:pt x="0" y="3298915"/>
                </a:cubicBezTo>
                <a:cubicBezTo>
                  <a:pt x="-9863" y="3102629"/>
                  <a:pt x="21372" y="2929343"/>
                  <a:pt x="0" y="2639132"/>
                </a:cubicBezTo>
                <a:cubicBezTo>
                  <a:pt x="-21372" y="2348921"/>
                  <a:pt x="22711" y="2209174"/>
                  <a:pt x="0" y="2078316"/>
                </a:cubicBezTo>
                <a:cubicBezTo>
                  <a:pt x="-22711" y="1947458"/>
                  <a:pt x="1652" y="1618077"/>
                  <a:pt x="0" y="1418533"/>
                </a:cubicBezTo>
                <a:cubicBezTo>
                  <a:pt x="-1652" y="1218989"/>
                  <a:pt x="-21617" y="946847"/>
                  <a:pt x="0" y="692772"/>
                </a:cubicBezTo>
                <a:cubicBezTo>
                  <a:pt x="21617" y="438697"/>
                  <a:pt x="12424" y="305635"/>
                  <a:pt x="0" y="0"/>
                </a:cubicBezTo>
                <a:cubicBezTo>
                  <a:pt x="348438" y="27205"/>
                  <a:pt x="413764" y="17600"/>
                  <a:pt x="702495" y="0"/>
                </a:cubicBezTo>
                <a:cubicBezTo>
                  <a:pt x="991226" y="-17600"/>
                  <a:pt x="1046516" y="-20190"/>
                  <a:pt x="1323933" y="0"/>
                </a:cubicBezTo>
                <a:cubicBezTo>
                  <a:pt x="1601350" y="20190"/>
                  <a:pt x="1772963" y="-22738"/>
                  <a:pt x="1945372" y="0"/>
                </a:cubicBezTo>
                <a:cubicBezTo>
                  <a:pt x="2117781" y="22738"/>
                  <a:pt x="2458238" y="-8549"/>
                  <a:pt x="2701905" y="0"/>
                </a:cubicBezTo>
                <a:cubicBezTo>
                  <a:pt x="2711674" y="201087"/>
                  <a:pt x="2680903" y="290491"/>
                  <a:pt x="2701905" y="569718"/>
                </a:cubicBezTo>
                <a:cubicBezTo>
                  <a:pt x="2722907" y="848945"/>
                  <a:pt x="2730872" y="1037920"/>
                  <a:pt x="2701905" y="1196407"/>
                </a:cubicBezTo>
                <a:cubicBezTo>
                  <a:pt x="2672938" y="1354894"/>
                  <a:pt x="2728741" y="1598279"/>
                  <a:pt x="2701905" y="1766125"/>
                </a:cubicBezTo>
                <a:cubicBezTo>
                  <a:pt x="2675069" y="1933971"/>
                  <a:pt x="2674850" y="2457422"/>
                  <a:pt x="2701905" y="2848588"/>
                </a:cubicBezTo>
              </a:path>
              <a:path w="2701905" h="3298915" fill="none" stroke="0" extrusionOk="0">
                <a:moveTo>
                  <a:pt x="2251578" y="3298915"/>
                </a:moveTo>
                <a:cubicBezTo>
                  <a:pt x="2281181" y="3122274"/>
                  <a:pt x="2305168" y="3030789"/>
                  <a:pt x="2341644" y="2938654"/>
                </a:cubicBezTo>
                <a:cubicBezTo>
                  <a:pt x="2452817" y="2914798"/>
                  <a:pt x="2580469" y="2889783"/>
                  <a:pt x="2701905" y="2848588"/>
                </a:cubicBezTo>
                <a:cubicBezTo>
                  <a:pt x="2501873" y="3011544"/>
                  <a:pt x="2480143" y="3099215"/>
                  <a:pt x="2251578" y="3298915"/>
                </a:cubicBezTo>
                <a:cubicBezTo>
                  <a:pt x="2005104" y="3298399"/>
                  <a:pt x="1931055" y="3281905"/>
                  <a:pt x="1643652" y="3298915"/>
                </a:cubicBezTo>
                <a:cubicBezTo>
                  <a:pt x="1356249" y="3315925"/>
                  <a:pt x="1346315" y="3291478"/>
                  <a:pt x="1058242" y="3298915"/>
                </a:cubicBezTo>
                <a:cubicBezTo>
                  <a:pt x="770169" y="3306353"/>
                  <a:pt x="752199" y="3276487"/>
                  <a:pt x="540379" y="3298915"/>
                </a:cubicBezTo>
                <a:cubicBezTo>
                  <a:pt x="328559" y="3321343"/>
                  <a:pt x="188030" y="3278436"/>
                  <a:pt x="0" y="3298915"/>
                </a:cubicBezTo>
                <a:cubicBezTo>
                  <a:pt x="13351" y="3106513"/>
                  <a:pt x="-14469" y="2862193"/>
                  <a:pt x="0" y="2705110"/>
                </a:cubicBezTo>
                <a:cubicBezTo>
                  <a:pt x="14469" y="2548027"/>
                  <a:pt x="4776" y="2141422"/>
                  <a:pt x="0" y="1979349"/>
                </a:cubicBezTo>
                <a:cubicBezTo>
                  <a:pt x="-4776" y="1817276"/>
                  <a:pt x="2037" y="1527844"/>
                  <a:pt x="0" y="1385544"/>
                </a:cubicBezTo>
                <a:cubicBezTo>
                  <a:pt x="-2037" y="1243244"/>
                  <a:pt x="9482" y="980717"/>
                  <a:pt x="0" y="824729"/>
                </a:cubicBezTo>
                <a:cubicBezTo>
                  <a:pt x="-9482" y="668742"/>
                  <a:pt x="7489" y="313037"/>
                  <a:pt x="0" y="0"/>
                </a:cubicBezTo>
                <a:cubicBezTo>
                  <a:pt x="207297" y="4699"/>
                  <a:pt x="510585" y="8466"/>
                  <a:pt x="702495" y="0"/>
                </a:cubicBezTo>
                <a:cubicBezTo>
                  <a:pt x="894406" y="-8466"/>
                  <a:pt x="1078834" y="-23437"/>
                  <a:pt x="1296914" y="0"/>
                </a:cubicBezTo>
                <a:cubicBezTo>
                  <a:pt x="1514994" y="23437"/>
                  <a:pt x="1734717" y="-34738"/>
                  <a:pt x="2026429" y="0"/>
                </a:cubicBezTo>
                <a:cubicBezTo>
                  <a:pt x="2318141" y="34738"/>
                  <a:pt x="2491157" y="3260"/>
                  <a:pt x="2701905" y="0"/>
                </a:cubicBezTo>
                <a:cubicBezTo>
                  <a:pt x="2690690" y="145850"/>
                  <a:pt x="2685933" y="324279"/>
                  <a:pt x="2701905" y="484260"/>
                </a:cubicBezTo>
                <a:cubicBezTo>
                  <a:pt x="2717877" y="644241"/>
                  <a:pt x="2726844" y="872083"/>
                  <a:pt x="2701905" y="1025492"/>
                </a:cubicBezTo>
                <a:cubicBezTo>
                  <a:pt x="2676966" y="1178901"/>
                  <a:pt x="2717966" y="1436901"/>
                  <a:pt x="2701905" y="1623695"/>
                </a:cubicBezTo>
                <a:cubicBezTo>
                  <a:pt x="2685844" y="1810489"/>
                  <a:pt x="2719949" y="1991221"/>
                  <a:pt x="2701905" y="2136441"/>
                </a:cubicBezTo>
                <a:cubicBezTo>
                  <a:pt x="2683861" y="2281661"/>
                  <a:pt x="2736864" y="2699982"/>
                  <a:pt x="2701905" y="28485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Public or private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 Cloud 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allow to easily scale AI/ML training and interference based on the volume of data and users</a:t>
            </a:r>
          </a:p>
        </p:txBody>
      </p:sp>
    </p:spTree>
    <p:extLst>
      <p:ext uri="{BB962C8B-B14F-4D97-AF65-F5344CB8AC3E}">
        <p14:creationId xmlns:p14="http://schemas.microsoft.com/office/powerpoint/2010/main" val="3885567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07D1E0F4-CFB0-D898-AD2A-5140E6F9A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>
            <a:extLst>
              <a:ext uri="{FF2B5EF4-FFF2-40B4-BE49-F238E27FC236}">
                <a16:creationId xmlns:a16="http://schemas.microsoft.com/office/drawing/2014/main" id="{C0D89E83-855A-BB9C-8B99-FDEB0D518FC6}"/>
              </a:ext>
            </a:extLst>
          </p:cNvPr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33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711B3F-3564-9A40-2684-AF4A7F9EFFDD}"/>
              </a:ext>
            </a:extLst>
          </p:cNvPr>
          <p:cNvGrpSpPr/>
          <p:nvPr/>
        </p:nvGrpSpPr>
        <p:grpSpPr>
          <a:xfrm>
            <a:off x="3016644" y="1601654"/>
            <a:ext cx="1567996" cy="1579411"/>
            <a:chOff x="6344631" y="2335144"/>
            <a:chExt cx="1567996" cy="15794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D11215-8E8E-E6B1-BD6E-433940B2F1F9}"/>
                </a:ext>
              </a:extLst>
            </p:cNvPr>
            <p:cNvSpPr txBox="1"/>
            <p:nvPr/>
          </p:nvSpPr>
          <p:spPr>
            <a:xfrm>
              <a:off x="6561664" y="3514445"/>
              <a:ext cx="13509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Apps</a:t>
              </a:r>
              <a:endParaRPr lang="en-US" sz="2000" dirty="0"/>
            </a:p>
          </p:txBody>
        </p:sp>
        <p:pic>
          <p:nvPicPr>
            <p:cNvPr id="7" name="Graphic 6" descr="Web design with solid fill">
              <a:extLst>
                <a:ext uri="{FF2B5EF4-FFF2-40B4-BE49-F238E27FC236}">
                  <a16:creationId xmlns:a16="http://schemas.microsoft.com/office/drawing/2014/main" id="{596C4DC3-7748-0A83-5098-FEFF0E0F9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44631" y="2335144"/>
              <a:ext cx="1379356" cy="137935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B071FF1-E1D1-6CCE-46A4-92A3FC77BD48}"/>
              </a:ext>
            </a:extLst>
          </p:cNvPr>
          <p:cNvGrpSpPr/>
          <p:nvPr/>
        </p:nvGrpSpPr>
        <p:grpSpPr>
          <a:xfrm>
            <a:off x="2983845" y="3237626"/>
            <a:ext cx="1945526" cy="1425591"/>
            <a:chOff x="3604697" y="1984915"/>
            <a:chExt cx="1945526" cy="1425591"/>
          </a:xfrm>
        </p:grpSpPr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63F43236-0B8A-A69A-1190-C1F4AF0C5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91909" y="1984915"/>
              <a:ext cx="1016917" cy="101691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8F90E3-4B35-8CC1-CB91-C96D69C1CB16}"/>
                </a:ext>
              </a:extLst>
            </p:cNvPr>
            <p:cNvSpPr txBox="1"/>
            <p:nvPr/>
          </p:nvSpPr>
          <p:spPr>
            <a:xfrm>
              <a:off x="3604697" y="3010396"/>
              <a:ext cx="19455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Database</a:t>
              </a:r>
              <a:endParaRPr lang="en-US" sz="20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00E851-D86C-3FA9-79B5-AEEC8525D1AF}"/>
              </a:ext>
            </a:extLst>
          </p:cNvPr>
          <p:cNvGrpSpPr/>
          <p:nvPr/>
        </p:nvGrpSpPr>
        <p:grpSpPr>
          <a:xfrm>
            <a:off x="950659" y="2698816"/>
            <a:ext cx="1698771" cy="1640393"/>
            <a:chOff x="1128320" y="1914019"/>
            <a:chExt cx="1698771" cy="1640393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833EA70C-B5D0-1007-ECAA-4CDB0A018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FCDD60-5FEE-DCC3-7039-95C1643CEB88}"/>
                </a:ext>
              </a:extLst>
            </p:cNvPr>
            <p:cNvSpPr txBox="1"/>
            <p:nvPr/>
          </p:nvSpPr>
          <p:spPr>
            <a:xfrm>
              <a:off x="1342351" y="2846526"/>
              <a:ext cx="128351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Event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Broker</a:t>
              </a:r>
              <a:endParaRPr lang="en-US" sz="20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4923016-B0DA-C456-7B94-B0FD37B91647}"/>
              </a:ext>
            </a:extLst>
          </p:cNvPr>
          <p:cNvGrpSpPr/>
          <p:nvPr/>
        </p:nvGrpSpPr>
        <p:grpSpPr>
          <a:xfrm>
            <a:off x="4761230" y="2981010"/>
            <a:ext cx="1122156" cy="1045389"/>
            <a:chOff x="5208242" y="3497111"/>
            <a:chExt cx="1122156" cy="1045389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3ECBF2AA-7926-67AB-DD4E-593C1CEE9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24811" y="3497111"/>
              <a:ext cx="676642" cy="6766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232869-2BA5-C39A-D144-D0DC2AE34557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Cache</a:t>
              </a:r>
              <a:endParaRPr lang="en-US" sz="2000" dirty="0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361759-022A-99B5-1CE7-0C0D74BBA69F}"/>
              </a:ext>
            </a:extLst>
          </p:cNvPr>
          <p:cNvSpPr/>
          <p:nvPr/>
        </p:nvSpPr>
        <p:spPr>
          <a:xfrm>
            <a:off x="606829" y="1339754"/>
            <a:ext cx="6151018" cy="3266902"/>
          </a:xfrm>
          <a:custGeom>
            <a:avLst/>
            <a:gdLst>
              <a:gd name="connsiteX0" fmla="*/ 0 w 6151018"/>
              <a:gd name="connsiteY0" fmla="*/ 544495 h 3266902"/>
              <a:gd name="connsiteX1" fmla="*/ 544495 w 6151018"/>
              <a:gd name="connsiteY1" fmla="*/ 0 h 3266902"/>
              <a:gd name="connsiteX2" fmla="*/ 1208183 w 6151018"/>
              <a:gd name="connsiteY2" fmla="*/ 0 h 3266902"/>
              <a:gd name="connsiteX3" fmla="*/ 1720010 w 6151018"/>
              <a:gd name="connsiteY3" fmla="*/ 0 h 3266902"/>
              <a:gd name="connsiteX4" fmla="*/ 2181217 w 6151018"/>
              <a:gd name="connsiteY4" fmla="*/ 0 h 3266902"/>
              <a:gd name="connsiteX5" fmla="*/ 2794285 w 6151018"/>
              <a:gd name="connsiteY5" fmla="*/ 0 h 3266902"/>
              <a:gd name="connsiteX6" fmla="*/ 3306112 w 6151018"/>
              <a:gd name="connsiteY6" fmla="*/ 0 h 3266902"/>
              <a:gd name="connsiteX7" fmla="*/ 3969801 w 6151018"/>
              <a:gd name="connsiteY7" fmla="*/ 0 h 3266902"/>
              <a:gd name="connsiteX8" fmla="*/ 4431008 w 6151018"/>
              <a:gd name="connsiteY8" fmla="*/ 0 h 3266902"/>
              <a:gd name="connsiteX9" fmla="*/ 5094696 w 6151018"/>
              <a:gd name="connsiteY9" fmla="*/ 0 h 3266902"/>
              <a:gd name="connsiteX10" fmla="*/ 5606523 w 6151018"/>
              <a:gd name="connsiteY10" fmla="*/ 0 h 3266902"/>
              <a:gd name="connsiteX11" fmla="*/ 6151018 w 6151018"/>
              <a:gd name="connsiteY11" fmla="*/ 544495 h 3266902"/>
              <a:gd name="connsiteX12" fmla="*/ 6151018 w 6151018"/>
              <a:gd name="connsiteY12" fmla="*/ 1110752 h 3266902"/>
              <a:gd name="connsiteX13" fmla="*/ 6151018 w 6151018"/>
              <a:gd name="connsiteY13" fmla="*/ 1698788 h 3266902"/>
              <a:gd name="connsiteX14" fmla="*/ 6151018 w 6151018"/>
              <a:gd name="connsiteY14" fmla="*/ 2722407 h 3266902"/>
              <a:gd name="connsiteX15" fmla="*/ 5606523 w 6151018"/>
              <a:gd name="connsiteY15" fmla="*/ 3266902 h 3266902"/>
              <a:gd name="connsiteX16" fmla="*/ 4993455 w 6151018"/>
              <a:gd name="connsiteY16" fmla="*/ 3266902 h 3266902"/>
              <a:gd name="connsiteX17" fmla="*/ 4431008 w 6151018"/>
              <a:gd name="connsiteY17" fmla="*/ 3266902 h 3266902"/>
              <a:gd name="connsiteX18" fmla="*/ 4020421 w 6151018"/>
              <a:gd name="connsiteY18" fmla="*/ 3266902 h 3266902"/>
              <a:gd name="connsiteX19" fmla="*/ 3559214 w 6151018"/>
              <a:gd name="connsiteY19" fmla="*/ 3266902 h 3266902"/>
              <a:gd name="connsiteX20" fmla="*/ 2895526 w 6151018"/>
              <a:gd name="connsiteY20" fmla="*/ 3266902 h 3266902"/>
              <a:gd name="connsiteX21" fmla="*/ 2333078 w 6151018"/>
              <a:gd name="connsiteY21" fmla="*/ 3266902 h 3266902"/>
              <a:gd name="connsiteX22" fmla="*/ 1871871 w 6151018"/>
              <a:gd name="connsiteY22" fmla="*/ 3266902 h 3266902"/>
              <a:gd name="connsiteX23" fmla="*/ 1309424 w 6151018"/>
              <a:gd name="connsiteY23" fmla="*/ 3266902 h 3266902"/>
              <a:gd name="connsiteX24" fmla="*/ 544495 w 6151018"/>
              <a:gd name="connsiteY24" fmla="*/ 3266902 h 3266902"/>
              <a:gd name="connsiteX25" fmla="*/ 0 w 6151018"/>
              <a:gd name="connsiteY25" fmla="*/ 2722407 h 3266902"/>
              <a:gd name="connsiteX26" fmla="*/ 0 w 6151018"/>
              <a:gd name="connsiteY26" fmla="*/ 2134371 h 3266902"/>
              <a:gd name="connsiteX27" fmla="*/ 0 w 6151018"/>
              <a:gd name="connsiteY27" fmla="*/ 1568114 h 3266902"/>
              <a:gd name="connsiteX28" fmla="*/ 0 w 6151018"/>
              <a:gd name="connsiteY28" fmla="*/ 1067194 h 3266902"/>
              <a:gd name="connsiteX29" fmla="*/ 0 w 6151018"/>
              <a:gd name="connsiteY29" fmla="*/ 544495 h 326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51018" h="3266902" extrusionOk="0">
                <a:moveTo>
                  <a:pt x="0" y="544495"/>
                </a:moveTo>
                <a:cubicBezTo>
                  <a:pt x="-13980" y="235156"/>
                  <a:pt x="204579" y="14712"/>
                  <a:pt x="544495" y="0"/>
                </a:cubicBezTo>
                <a:cubicBezTo>
                  <a:pt x="716244" y="-50586"/>
                  <a:pt x="968885" y="52074"/>
                  <a:pt x="1208183" y="0"/>
                </a:cubicBezTo>
                <a:cubicBezTo>
                  <a:pt x="1447481" y="-52074"/>
                  <a:pt x="1607466" y="26339"/>
                  <a:pt x="1720010" y="0"/>
                </a:cubicBezTo>
                <a:cubicBezTo>
                  <a:pt x="1832554" y="-26339"/>
                  <a:pt x="1986468" y="23656"/>
                  <a:pt x="2181217" y="0"/>
                </a:cubicBezTo>
                <a:cubicBezTo>
                  <a:pt x="2375966" y="-23656"/>
                  <a:pt x="2581291" y="13474"/>
                  <a:pt x="2794285" y="0"/>
                </a:cubicBezTo>
                <a:cubicBezTo>
                  <a:pt x="3007279" y="-13474"/>
                  <a:pt x="3191798" y="54682"/>
                  <a:pt x="3306112" y="0"/>
                </a:cubicBezTo>
                <a:cubicBezTo>
                  <a:pt x="3420426" y="-54682"/>
                  <a:pt x="3691384" y="34963"/>
                  <a:pt x="3969801" y="0"/>
                </a:cubicBezTo>
                <a:cubicBezTo>
                  <a:pt x="4248218" y="-34963"/>
                  <a:pt x="4258962" y="4544"/>
                  <a:pt x="4431008" y="0"/>
                </a:cubicBezTo>
                <a:cubicBezTo>
                  <a:pt x="4603054" y="-4544"/>
                  <a:pt x="4771966" y="34590"/>
                  <a:pt x="5094696" y="0"/>
                </a:cubicBezTo>
                <a:cubicBezTo>
                  <a:pt x="5417426" y="-34590"/>
                  <a:pt x="5425604" y="40575"/>
                  <a:pt x="5606523" y="0"/>
                </a:cubicBezTo>
                <a:cubicBezTo>
                  <a:pt x="5817412" y="-5138"/>
                  <a:pt x="6161493" y="215053"/>
                  <a:pt x="6151018" y="544495"/>
                </a:cubicBezTo>
                <a:cubicBezTo>
                  <a:pt x="6195783" y="747990"/>
                  <a:pt x="6128963" y="988682"/>
                  <a:pt x="6151018" y="1110752"/>
                </a:cubicBezTo>
                <a:cubicBezTo>
                  <a:pt x="6173073" y="1232822"/>
                  <a:pt x="6137367" y="1464611"/>
                  <a:pt x="6151018" y="1698788"/>
                </a:cubicBezTo>
                <a:cubicBezTo>
                  <a:pt x="6164669" y="1932965"/>
                  <a:pt x="6144699" y="2326388"/>
                  <a:pt x="6151018" y="2722407"/>
                </a:cubicBezTo>
                <a:cubicBezTo>
                  <a:pt x="6096165" y="3032130"/>
                  <a:pt x="5871781" y="3242437"/>
                  <a:pt x="5606523" y="3266902"/>
                </a:cubicBezTo>
                <a:cubicBezTo>
                  <a:pt x="5332594" y="3269457"/>
                  <a:pt x="5181733" y="3259100"/>
                  <a:pt x="4993455" y="3266902"/>
                </a:cubicBezTo>
                <a:cubicBezTo>
                  <a:pt x="4805177" y="3274704"/>
                  <a:pt x="4570295" y="3260959"/>
                  <a:pt x="4431008" y="3266902"/>
                </a:cubicBezTo>
                <a:cubicBezTo>
                  <a:pt x="4291721" y="3272845"/>
                  <a:pt x="4211369" y="3262925"/>
                  <a:pt x="4020421" y="3266902"/>
                </a:cubicBezTo>
                <a:cubicBezTo>
                  <a:pt x="3829473" y="3270879"/>
                  <a:pt x="3666914" y="3264221"/>
                  <a:pt x="3559214" y="3266902"/>
                </a:cubicBezTo>
                <a:cubicBezTo>
                  <a:pt x="3451514" y="3269583"/>
                  <a:pt x="3143174" y="3260395"/>
                  <a:pt x="2895526" y="3266902"/>
                </a:cubicBezTo>
                <a:cubicBezTo>
                  <a:pt x="2647878" y="3273409"/>
                  <a:pt x="2590048" y="3235309"/>
                  <a:pt x="2333078" y="3266902"/>
                </a:cubicBezTo>
                <a:cubicBezTo>
                  <a:pt x="2076108" y="3298495"/>
                  <a:pt x="2010937" y="3223472"/>
                  <a:pt x="1871871" y="3266902"/>
                </a:cubicBezTo>
                <a:cubicBezTo>
                  <a:pt x="1732805" y="3310332"/>
                  <a:pt x="1551687" y="3236925"/>
                  <a:pt x="1309424" y="3266902"/>
                </a:cubicBezTo>
                <a:cubicBezTo>
                  <a:pt x="1067161" y="3296879"/>
                  <a:pt x="875780" y="3200194"/>
                  <a:pt x="544495" y="3266902"/>
                </a:cubicBezTo>
                <a:cubicBezTo>
                  <a:pt x="259731" y="3217839"/>
                  <a:pt x="5030" y="3028561"/>
                  <a:pt x="0" y="2722407"/>
                </a:cubicBezTo>
                <a:cubicBezTo>
                  <a:pt x="-7108" y="2556990"/>
                  <a:pt x="24514" y="2371167"/>
                  <a:pt x="0" y="2134371"/>
                </a:cubicBezTo>
                <a:cubicBezTo>
                  <a:pt x="-24514" y="1897575"/>
                  <a:pt x="54123" y="1720492"/>
                  <a:pt x="0" y="1568114"/>
                </a:cubicBezTo>
                <a:cubicBezTo>
                  <a:pt x="-54123" y="1415736"/>
                  <a:pt x="2264" y="1171237"/>
                  <a:pt x="0" y="1067194"/>
                </a:cubicBezTo>
                <a:cubicBezTo>
                  <a:pt x="-2264" y="963151"/>
                  <a:pt x="15962" y="784842"/>
                  <a:pt x="0" y="54449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2B05-F6C1-8A66-13E9-A38B38AD0186}"/>
              </a:ext>
            </a:extLst>
          </p:cNvPr>
          <p:cNvSpPr txBox="1"/>
          <p:nvPr/>
        </p:nvSpPr>
        <p:spPr>
          <a:xfrm>
            <a:off x="532015" y="68097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Native </a:t>
            </a:r>
            <a:r>
              <a:rPr lang="en-US" sz="14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067994-B3FB-FC12-EDC4-383405E2C7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237" y="1521283"/>
            <a:ext cx="2234608" cy="523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D8D63D-A372-852B-11C2-E005442E95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6000" y="1537835"/>
            <a:ext cx="2119061" cy="468066"/>
          </a:xfrm>
          <a:prstGeom prst="rect">
            <a:avLst/>
          </a:prstGeom>
        </p:spPr>
      </p:pic>
      <p:sp>
        <p:nvSpPr>
          <p:cNvPr id="20" name="Folded Corner 19">
            <a:extLst>
              <a:ext uri="{FF2B5EF4-FFF2-40B4-BE49-F238E27FC236}">
                <a16:creationId xmlns:a16="http://schemas.microsoft.com/office/drawing/2014/main" id="{3CB8A295-D2E9-7489-56A0-3F56DFAA8010}"/>
              </a:ext>
            </a:extLst>
          </p:cNvPr>
          <p:cNvSpPr/>
          <p:nvPr/>
        </p:nvSpPr>
        <p:spPr>
          <a:xfrm>
            <a:off x="7088317" y="1162604"/>
            <a:ext cx="1954665" cy="3100504"/>
          </a:xfrm>
          <a:custGeom>
            <a:avLst/>
            <a:gdLst>
              <a:gd name="connsiteX0" fmla="*/ 0 w 1954665"/>
              <a:gd name="connsiteY0" fmla="*/ 0 h 3100504"/>
              <a:gd name="connsiteX1" fmla="*/ 632008 w 1954665"/>
              <a:gd name="connsiteY1" fmla="*/ 0 h 3100504"/>
              <a:gd name="connsiteX2" fmla="*/ 1224923 w 1954665"/>
              <a:gd name="connsiteY2" fmla="*/ 0 h 3100504"/>
              <a:gd name="connsiteX3" fmla="*/ 1954665 w 1954665"/>
              <a:gd name="connsiteY3" fmla="*/ 0 h 3100504"/>
              <a:gd name="connsiteX4" fmla="*/ 1954665 w 1954665"/>
              <a:gd name="connsiteY4" fmla="*/ 665933 h 3100504"/>
              <a:gd name="connsiteX5" fmla="*/ 1954665 w 1954665"/>
              <a:gd name="connsiteY5" fmla="*/ 1304118 h 3100504"/>
              <a:gd name="connsiteX6" fmla="*/ 1954665 w 1954665"/>
              <a:gd name="connsiteY6" fmla="*/ 1942304 h 3100504"/>
              <a:gd name="connsiteX7" fmla="*/ 1954665 w 1954665"/>
              <a:gd name="connsiteY7" fmla="*/ 2774720 h 3100504"/>
              <a:gd name="connsiteX8" fmla="*/ 1628881 w 1954665"/>
              <a:gd name="connsiteY8" fmla="*/ 3100504 h 3100504"/>
              <a:gd name="connsiteX9" fmla="*/ 1134787 w 1954665"/>
              <a:gd name="connsiteY9" fmla="*/ 3100504 h 3100504"/>
              <a:gd name="connsiteX10" fmla="*/ 608116 w 1954665"/>
              <a:gd name="connsiteY10" fmla="*/ 3100504 h 3100504"/>
              <a:gd name="connsiteX11" fmla="*/ 0 w 1954665"/>
              <a:gd name="connsiteY11" fmla="*/ 3100504 h 3100504"/>
              <a:gd name="connsiteX12" fmla="*/ 0 w 1954665"/>
              <a:gd name="connsiteY12" fmla="*/ 2449398 h 3100504"/>
              <a:gd name="connsiteX13" fmla="*/ 0 w 1954665"/>
              <a:gd name="connsiteY13" fmla="*/ 1829297 h 3100504"/>
              <a:gd name="connsiteX14" fmla="*/ 0 w 1954665"/>
              <a:gd name="connsiteY14" fmla="*/ 1209197 h 3100504"/>
              <a:gd name="connsiteX15" fmla="*/ 0 w 1954665"/>
              <a:gd name="connsiteY15" fmla="*/ 558091 h 3100504"/>
              <a:gd name="connsiteX16" fmla="*/ 0 w 1954665"/>
              <a:gd name="connsiteY16" fmla="*/ 0 h 3100504"/>
              <a:gd name="connsiteX0" fmla="*/ 1628881 w 1954665"/>
              <a:gd name="connsiteY0" fmla="*/ 3100504 h 3100504"/>
              <a:gd name="connsiteX1" fmla="*/ 1694038 w 1954665"/>
              <a:gd name="connsiteY1" fmla="*/ 2839877 h 3100504"/>
              <a:gd name="connsiteX2" fmla="*/ 1954665 w 1954665"/>
              <a:gd name="connsiteY2" fmla="*/ 2774720 h 3100504"/>
              <a:gd name="connsiteX3" fmla="*/ 1628881 w 1954665"/>
              <a:gd name="connsiteY3" fmla="*/ 3100504 h 3100504"/>
              <a:gd name="connsiteX0" fmla="*/ 1628881 w 1954665"/>
              <a:gd name="connsiteY0" fmla="*/ 3100504 h 3100504"/>
              <a:gd name="connsiteX1" fmla="*/ 1694038 w 1954665"/>
              <a:gd name="connsiteY1" fmla="*/ 2839877 h 3100504"/>
              <a:gd name="connsiteX2" fmla="*/ 1954665 w 1954665"/>
              <a:gd name="connsiteY2" fmla="*/ 2774720 h 3100504"/>
              <a:gd name="connsiteX3" fmla="*/ 1628881 w 1954665"/>
              <a:gd name="connsiteY3" fmla="*/ 3100504 h 3100504"/>
              <a:gd name="connsiteX4" fmla="*/ 1085921 w 1954665"/>
              <a:gd name="connsiteY4" fmla="*/ 3100504 h 3100504"/>
              <a:gd name="connsiteX5" fmla="*/ 510383 w 1954665"/>
              <a:gd name="connsiteY5" fmla="*/ 3100504 h 3100504"/>
              <a:gd name="connsiteX6" fmla="*/ 0 w 1954665"/>
              <a:gd name="connsiteY6" fmla="*/ 3100504 h 3100504"/>
              <a:gd name="connsiteX7" fmla="*/ 0 w 1954665"/>
              <a:gd name="connsiteY7" fmla="*/ 2449398 h 3100504"/>
              <a:gd name="connsiteX8" fmla="*/ 0 w 1954665"/>
              <a:gd name="connsiteY8" fmla="*/ 1829297 h 3100504"/>
              <a:gd name="connsiteX9" fmla="*/ 0 w 1954665"/>
              <a:gd name="connsiteY9" fmla="*/ 1178192 h 3100504"/>
              <a:gd name="connsiteX10" fmla="*/ 0 w 1954665"/>
              <a:gd name="connsiteY10" fmla="*/ 558091 h 3100504"/>
              <a:gd name="connsiteX11" fmla="*/ 0 w 1954665"/>
              <a:gd name="connsiteY11" fmla="*/ 0 h 3100504"/>
              <a:gd name="connsiteX12" fmla="*/ 651555 w 1954665"/>
              <a:gd name="connsiteY12" fmla="*/ 0 h 3100504"/>
              <a:gd name="connsiteX13" fmla="*/ 1342203 w 1954665"/>
              <a:gd name="connsiteY13" fmla="*/ 0 h 3100504"/>
              <a:gd name="connsiteX14" fmla="*/ 1954665 w 1954665"/>
              <a:gd name="connsiteY14" fmla="*/ 0 h 3100504"/>
              <a:gd name="connsiteX15" fmla="*/ 1954665 w 1954665"/>
              <a:gd name="connsiteY15" fmla="*/ 638186 h 3100504"/>
              <a:gd name="connsiteX16" fmla="*/ 1954665 w 1954665"/>
              <a:gd name="connsiteY16" fmla="*/ 1304118 h 3100504"/>
              <a:gd name="connsiteX17" fmla="*/ 1954665 w 1954665"/>
              <a:gd name="connsiteY17" fmla="*/ 2025546 h 3100504"/>
              <a:gd name="connsiteX18" fmla="*/ 1954665 w 1954665"/>
              <a:gd name="connsiteY18" fmla="*/ 2774720 h 310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54665" h="3100504" stroke="0" extrusionOk="0">
                <a:moveTo>
                  <a:pt x="0" y="0"/>
                </a:moveTo>
                <a:cubicBezTo>
                  <a:pt x="284675" y="2067"/>
                  <a:pt x="396997" y="20950"/>
                  <a:pt x="632008" y="0"/>
                </a:cubicBezTo>
                <a:cubicBezTo>
                  <a:pt x="867019" y="-20950"/>
                  <a:pt x="1100262" y="-18886"/>
                  <a:pt x="1224923" y="0"/>
                </a:cubicBezTo>
                <a:cubicBezTo>
                  <a:pt x="1349585" y="18886"/>
                  <a:pt x="1591383" y="18202"/>
                  <a:pt x="1954665" y="0"/>
                </a:cubicBezTo>
                <a:cubicBezTo>
                  <a:pt x="1953077" y="190640"/>
                  <a:pt x="1951884" y="342732"/>
                  <a:pt x="1954665" y="665933"/>
                </a:cubicBezTo>
                <a:cubicBezTo>
                  <a:pt x="1957446" y="989134"/>
                  <a:pt x="1986448" y="1134117"/>
                  <a:pt x="1954665" y="1304118"/>
                </a:cubicBezTo>
                <a:cubicBezTo>
                  <a:pt x="1922882" y="1474119"/>
                  <a:pt x="1954991" y="1732731"/>
                  <a:pt x="1954665" y="1942304"/>
                </a:cubicBezTo>
                <a:cubicBezTo>
                  <a:pt x="1954339" y="2151877"/>
                  <a:pt x="1913955" y="2424429"/>
                  <a:pt x="1954665" y="2774720"/>
                </a:cubicBezTo>
                <a:cubicBezTo>
                  <a:pt x="1829240" y="2892482"/>
                  <a:pt x="1739092" y="3002589"/>
                  <a:pt x="1628881" y="3100504"/>
                </a:cubicBezTo>
                <a:cubicBezTo>
                  <a:pt x="1499464" y="3124280"/>
                  <a:pt x="1381379" y="3103091"/>
                  <a:pt x="1134787" y="3100504"/>
                </a:cubicBezTo>
                <a:cubicBezTo>
                  <a:pt x="888195" y="3097917"/>
                  <a:pt x="752866" y="3089188"/>
                  <a:pt x="608116" y="3100504"/>
                </a:cubicBezTo>
                <a:cubicBezTo>
                  <a:pt x="463366" y="3111820"/>
                  <a:pt x="249280" y="3101401"/>
                  <a:pt x="0" y="3100504"/>
                </a:cubicBezTo>
                <a:cubicBezTo>
                  <a:pt x="20905" y="2785343"/>
                  <a:pt x="25816" y="2617861"/>
                  <a:pt x="0" y="2449398"/>
                </a:cubicBezTo>
                <a:cubicBezTo>
                  <a:pt x="-25816" y="2280935"/>
                  <a:pt x="24951" y="2028757"/>
                  <a:pt x="0" y="1829297"/>
                </a:cubicBezTo>
                <a:cubicBezTo>
                  <a:pt x="-24951" y="1629837"/>
                  <a:pt x="-14766" y="1476295"/>
                  <a:pt x="0" y="1209197"/>
                </a:cubicBezTo>
                <a:cubicBezTo>
                  <a:pt x="14766" y="942099"/>
                  <a:pt x="-22348" y="764873"/>
                  <a:pt x="0" y="558091"/>
                </a:cubicBezTo>
                <a:cubicBezTo>
                  <a:pt x="22348" y="351309"/>
                  <a:pt x="8612" y="262057"/>
                  <a:pt x="0" y="0"/>
                </a:cubicBezTo>
                <a:close/>
              </a:path>
              <a:path w="1954665" h="3100504" fill="darkenLess" stroke="0" extrusionOk="0">
                <a:moveTo>
                  <a:pt x="1628881" y="3100504"/>
                </a:moveTo>
                <a:cubicBezTo>
                  <a:pt x="1650060" y="2998907"/>
                  <a:pt x="1662090" y="2918459"/>
                  <a:pt x="1694038" y="2839877"/>
                </a:cubicBezTo>
                <a:cubicBezTo>
                  <a:pt x="1819511" y="2814906"/>
                  <a:pt x="1826425" y="2799272"/>
                  <a:pt x="1954665" y="2774720"/>
                </a:cubicBezTo>
                <a:cubicBezTo>
                  <a:pt x="1817470" y="2932376"/>
                  <a:pt x="1746523" y="2974599"/>
                  <a:pt x="1628881" y="3100504"/>
                </a:cubicBezTo>
                <a:close/>
              </a:path>
              <a:path w="1954665" h="3100504" fill="none" extrusionOk="0">
                <a:moveTo>
                  <a:pt x="1628881" y="3100504"/>
                </a:moveTo>
                <a:cubicBezTo>
                  <a:pt x="1672569" y="2980510"/>
                  <a:pt x="1671507" y="2953648"/>
                  <a:pt x="1694038" y="2839877"/>
                </a:cubicBezTo>
                <a:cubicBezTo>
                  <a:pt x="1810836" y="2821069"/>
                  <a:pt x="1841202" y="2803463"/>
                  <a:pt x="1954665" y="2774720"/>
                </a:cubicBezTo>
                <a:cubicBezTo>
                  <a:pt x="1802110" y="2927392"/>
                  <a:pt x="1718863" y="3038588"/>
                  <a:pt x="1628881" y="3100504"/>
                </a:cubicBezTo>
                <a:cubicBezTo>
                  <a:pt x="1506777" y="3086861"/>
                  <a:pt x="1336091" y="3115498"/>
                  <a:pt x="1085921" y="3100504"/>
                </a:cubicBezTo>
                <a:cubicBezTo>
                  <a:pt x="835751" y="3085510"/>
                  <a:pt x="673261" y="3076426"/>
                  <a:pt x="510383" y="3100504"/>
                </a:cubicBezTo>
                <a:cubicBezTo>
                  <a:pt x="347505" y="3124582"/>
                  <a:pt x="103153" y="3113383"/>
                  <a:pt x="0" y="3100504"/>
                </a:cubicBezTo>
                <a:cubicBezTo>
                  <a:pt x="3138" y="2841626"/>
                  <a:pt x="-29227" y="2648492"/>
                  <a:pt x="0" y="2449398"/>
                </a:cubicBezTo>
                <a:cubicBezTo>
                  <a:pt x="29227" y="2250304"/>
                  <a:pt x="10807" y="2102261"/>
                  <a:pt x="0" y="1829297"/>
                </a:cubicBezTo>
                <a:cubicBezTo>
                  <a:pt x="-10807" y="1556333"/>
                  <a:pt x="2290" y="1398540"/>
                  <a:pt x="0" y="1178192"/>
                </a:cubicBezTo>
                <a:cubicBezTo>
                  <a:pt x="-2290" y="957845"/>
                  <a:pt x="-23845" y="708134"/>
                  <a:pt x="0" y="558091"/>
                </a:cubicBezTo>
                <a:cubicBezTo>
                  <a:pt x="23845" y="408048"/>
                  <a:pt x="2221" y="199469"/>
                  <a:pt x="0" y="0"/>
                </a:cubicBezTo>
                <a:cubicBezTo>
                  <a:pt x="293761" y="15579"/>
                  <a:pt x="484017" y="1369"/>
                  <a:pt x="651555" y="0"/>
                </a:cubicBezTo>
                <a:cubicBezTo>
                  <a:pt x="819093" y="-1369"/>
                  <a:pt x="1041776" y="21681"/>
                  <a:pt x="1342203" y="0"/>
                </a:cubicBezTo>
                <a:cubicBezTo>
                  <a:pt x="1642630" y="-21681"/>
                  <a:pt x="1755123" y="-12702"/>
                  <a:pt x="1954665" y="0"/>
                </a:cubicBezTo>
                <a:cubicBezTo>
                  <a:pt x="1959211" y="289045"/>
                  <a:pt x="1942232" y="326013"/>
                  <a:pt x="1954665" y="638186"/>
                </a:cubicBezTo>
                <a:cubicBezTo>
                  <a:pt x="1967098" y="950359"/>
                  <a:pt x="1965435" y="1023048"/>
                  <a:pt x="1954665" y="1304118"/>
                </a:cubicBezTo>
                <a:cubicBezTo>
                  <a:pt x="1943895" y="1585188"/>
                  <a:pt x="1930003" y="1720642"/>
                  <a:pt x="1954665" y="2025546"/>
                </a:cubicBezTo>
                <a:cubicBezTo>
                  <a:pt x="1979327" y="2330450"/>
                  <a:pt x="1931083" y="2560000"/>
                  <a:pt x="1954665" y="2774720"/>
                </a:cubicBezTo>
              </a:path>
              <a:path w="1954665" h="3100504" fill="none" stroke="0" extrusionOk="0">
                <a:moveTo>
                  <a:pt x="1628881" y="3100504"/>
                </a:moveTo>
                <a:cubicBezTo>
                  <a:pt x="1642013" y="3046699"/>
                  <a:pt x="1659096" y="2933232"/>
                  <a:pt x="1694038" y="2839877"/>
                </a:cubicBezTo>
                <a:cubicBezTo>
                  <a:pt x="1809127" y="2819756"/>
                  <a:pt x="1845979" y="2789760"/>
                  <a:pt x="1954665" y="2774720"/>
                </a:cubicBezTo>
                <a:cubicBezTo>
                  <a:pt x="1858599" y="2891874"/>
                  <a:pt x="1753532" y="2994561"/>
                  <a:pt x="1628881" y="3100504"/>
                </a:cubicBezTo>
                <a:cubicBezTo>
                  <a:pt x="1507358" y="3095676"/>
                  <a:pt x="1333452" y="3095253"/>
                  <a:pt x="1069632" y="3100504"/>
                </a:cubicBezTo>
                <a:cubicBezTo>
                  <a:pt x="805812" y="3105755"/>
                  <a:pt x="674940" y="3125353"/>
                  <a:pt x="559249" y="3100504"/>
                </a:cubicBezTo>
                <a:cubicBezTo>
                  <a:pt x="443558" y="3075655"/>
                  <a:pt x="114509" y="3128430"/>
                  <a:pt x="0" y="3100504"/>
                </a:cubicBezTo>
                <a:cubicBezTo>
                  <a:pt x="-17593" y="2950007"/>
                  <a:pt x="15637" y="2752123"/>
                  <a:pt x="0" y="2573418"/>
                </a:cubicBezTo>
                <a:cubicBezTo>
                  <a:pt x="-15637" y="2394713"/>
                  <a:pt x="-21870" y="2290614"/>
                  <a:pt x="0" y="2015328"/>
                </a:cubicBezTo>
                <a:cubicBezTo>
                  <a:pt x="21870" y="1740042"/>
                  <a:pt x="-5475" y="1653065"/>
                  <a:pt x="0" y="1364222"/>
                </a:cubicBezTo>
                <a:cubicBezTo>
                  <a:pt x="5475" y="1075379"/>
                  <a:pt x="10007" y="983071"/>
                  <a:pt x="0" y="682111"/>
                </a:cubicBezTo>
                <a:cubicBezTo>
                  <a:pt x="-10007" y="381151"/>
                  <a:pt x="-31925" y="311641"/>
                  <a:pt x="0" y="0"/>
                </a:cubicBezTo>
                <a:cubicBezTo>
                  <a:pt x="276117" y="33795"/>
                  <a:pt x="409384" y="21814"/>
                  <a:pt x="690648" y="0"/>
                </a:cubicBezTo>
                <a:cubicBezTo>
                  <a:pt x="971912" y="-21814"/>
                  <a:pt x="1027092" y="-13676"/>
                  <a:pt x="1303110" y="0"/>
                </a:cubicBezTo>
                <a:cubicBezTo>
                  <a:pt x="1579128" y="13676"/>
                  <a:pt x="1787306" y="6618"/>
                  <a:pt x="1954665" y="0"/>
                </a:cubicBezTo>
                <a:cubicBezTo>
                  <a:pt x="1978104" y="260943"/>
                  <a:pt x="1978174" y="367934"/>
                  <a:pt x="1954665" y="721427"/>
                </a:cubicBezTo>
                <a:cubicBezTo>
                  <a:pt x="1931156" y="1074920"/>
                  <a:pt x="1968592" y="1150488"/>
                  <a:pt x="1954665" y="1359613"/>
                </a:cubicBezTo>
                <a:cubicBezTo>
                  <a:pt x="1940738" y="1568738"/>
                  <a:pt x="1958096" y="1763965"/>
                  <a:pt x="1954665" y="2108787"/>
                </a:cubicBezTo>
                <a:cubicBezTo>
                  <a:pt x="1951234" y="2453609"/>
                  <a:pt x="1970099" y="2633224"/>
                  <a:pt x="1954665" y="277472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Native 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like Kubernetes and Cloud Foundry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simplify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 the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deployment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 of applications and data services</a:t>
            </a:r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46088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34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4F8E302D-31A5-9261-A328-A0E24DD9D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6644" y="2059765"/>
            <a:ext cx="1379356" cy="137935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94E47EE-9F7B-895B-5916-C0FBDE3F454E}"/>
              </a:ext>
            </a:extLst>
          </p:cNvPr>
          <p:cNvGrpSpPr/>
          <p:nvPr/>
        </p:nvGrpSpPr>
        <p:grpSpPr>
          <a:xfrm>
            <a:off x="3011992" y="3738552"/>
            <a:ext cx="1945526" cy="1195926"/>
            <a:chOff x="3604697" y="2214580"/>
            <a:chExt cx="1945526" cy="1195926"/>
          </a:xfrm>
        </p:grpSpPr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04FA3ADB-B41B-6C56-DDEB-44D0EC14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14956" y="2214580"/>
              <a:ext cx="1016917" cy="101691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441D-54B0-2A72-3C4F-FD2C69616737}"/>
                </a:ext>
              </a:extLst>
            </p:cNvPr>
            <p:cNvSpPr txBox="1"/>
            <p:nvPr/>
          </p:nvSpPr>
          <p:spPr>
            <a:xfrm>
              <a:off x="3604697" y="3010396"/>
              <a:ext cx="19455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2000" dirty="0"/>
            </a:p>
          </p:txBody>
        </p:sp>
      </p:grp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D0300FFA-4F7F-0654-69B1-438ED7B107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342845" y="2306630"/>
            <a:ext cx="914400" cy="169877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5050106" y="2848529"/>
            <a:ext cx="1122156" cy="1045389"/>
            <a:chOff x="5208242" y="3497111"/>
            <a:chExt cx="1122156" cy="1045389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24811" y="3497111"/>
              <a:ext cx="676642" cy="6766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2000" dirty="0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7AEECF-6E14-8DA8-788F-A7C2E7783AC3}"/>
              </a:ext>
            </a:extLst>
          </p:cNvPr>
          <p:cNvSpPr/>
          <p:nvPr/>
        </p:nvSpPr>
        <p:spPr>
          <a:xfrm>
            <a:off x="606829" y="1162604"/>
            <a:ext cx="6020214" cy="3786468"/>
          </a:xfrm>
          <a:custGeom>
            <a:avLst/>
            <a:gdLst>
              <a:gd name="connsiteX0" fmla="*/ 0 w 6020214"/>
              <a:gd name="connsiteY0" fmla="*/ 631091 h 3786468"/>
              <a:gd name="connsiteX1" fmla="*/ 631091 w 6020214"/>
              <a:gd name="connsiteY1" fmla="*/ 0 h 3786468"/>
              <a:gd name="connsiteX2" fmla="*/ 1321006 w 6020214"/>
              <a:gd name="connsiteY2" fmla="*/ 0 h 3786468"/>
              <a:gd name="connsiteX3" fmla="*/ 1868179 w 6020214"/>
              <a:gd name="connsiteY3" fmla="*/ 0 h 3786468"/>
              <a:gd name="connsiteX4" fmla="*/ 2367773 w 6020214"/>
              <a:gd name="connsiteY4" fmla="*/ 0 h 3786468"/>
              <a:gd name="connsiteX5" fmla="*/ 3010107 w 6020214"/>
              <a:gd name="connsiteY5" fmla="*/ 0 h 3786468"/>
              <a:gd name="connsiteX6" fmla="*/ 3557281 w 6020214"/>
              <a:gd name="connsiteY6" fmla="*/ 0 h 3786468"/>
              <a:gd name="connsiteX7" fmla="*/ 4247195 w 6020214"/>
              <a:gd name="connsiteY7" fmla="*/ 0 h 3786468"/>
              <a:gd name="connsiteX8" fmla="*/ 4746789 w 6020214"/>
              <a:gd name="connsiteY8" fmla="*/ 0 h 3786468"/>
              <a:gd name="connsiteX9" fmla="*/ 5389123 w 6020214"/>
              <a:gd name="connsiteY9" fmla="*/ 0 h 3786468"/>
              <a:gd name="connsiteX10" fmla="*/ 6020214 w 6020214"/>
              <a:gd name="connsiteY10" fmla="*/ 631091 h 3786468"/>
              <a:gd name="connsiteX11" fmla="*/ 6020214 w 6020214"/>
              <a:gd name="connsiteY11" fmla="*/ 1135948 h 3786468"/>
              <a:gd name="connsiteX12" fmla="*/ 6020214 w 6020214"/>
              <a:gd name="connsiteY12" fmla="*/ 1615563 h 3786468"/>
              <a:gd name="connsiteX13" fmla="*/ 6020214 w 6020214"/>
              <a:gd name="connsiteY13" fmla="*/ 2170905 h 3786468"/>
              <a:gd name="connsiteX14" fmla="*/ 6020214 w 6020214"/>
              <a:gd name="connsiteY14" fmla="*/ 2726248 h 3786468"/>
              <a:gd name="connsiteX15" fmla="*/ 6020214 w 6020214"/>
              <a:gd name="connsiteY15" fmla="*/ 3155377 h 3786468"/>
              <a:gd name="connsiteX16" fmla="*/ 5389123 w 6020214"/>
              <a:gd name="connsiteY16" fmla="*/ 3786468 h 3786468"/>
              <a:gd name="connsiteX17" fmla="*/ 4746789 w 6020214"/>
              <a:gd name="connsiteY17" fmla="*/ 3786468 h 3786468"/>
              <a:gd name="connsiteX18" fmla="*/ 4294776 w 6020214"/>
              <a:gd name="connsiteY18" fmla="*/ 3786468 h 3786468"/>
              <a:gd name="connsiteX19" fmla="*/ 3795182 w 6020214"/>
              <a:gd name="connsiteY19" fmla="*/ 3786468 h 3786468"/>
              <a:gd name="connsiteX20" fmla="*/ 3105268 w 6020214"/>
              <a:gd name="connsiteY20" fmla="*/ 3786468 h 3786468"/>
              <a:gd name="connsiteX21" fmla="*/ 2510514 w 6020214"/>
              <a:gd name="connsiteY21" fmla="*/ 3786468 h 3786468"/>
              <a:gd name="connsiteX22" fmla="*/ 2010920 w 6020214"/>
              <a:gd name="connsiteY22" fmla="*/ 3786468 h 3786468"/>
              <a:gd name="connsiteX23" fmla="*/ 1416166 w 6020214"/>
              <a:gd name="connsiteY23" fmla="*/ 3786468 h 3786468"/>
              <a:gd name="connsiteX24" fmla="*/ 631091 w 6020214"/>
              <a:gd name="connsiteY24" fmla="*/ 3786468 h 3786468"/>
              <a:gd name="connsiteX25" fmla="*/ 0 w 6020214"/>
              <a:gd name="connsiteY25" fmla="*/ 3155377 h 3786468"/>
              <a:gd name="connsiteX26" fmla="*/ 0 w 6020214"/>
              <a:gd name="connsiteY26" fmla="*/ 2600034 h 3786468"/>
              <a:gd name="connsiteX27" fmla="*/ 0 w 6020214"/>
              <a:gd name="connsiteY27" fmla="*/ 2069934 h 3786468"/>
              <a:gd name="connsiteX28" fmla="*/ 0 w 6020214"/>
              <a:gd name="connsiteY28" fmla="*/ 1615563 h 3786468"/>
              <a:gd name="connsiteX29" fmla="*/ 0 w 6020214"/>
              <a:gd name="connsiteY29" fmla="*/ 1085462 h 3786468"/>
              <a:gd name="connsiteX30" fmla="*/ 0 w 6020214"/>
              <a:gd name="connsiteY30" fmla="*/ 631091 h 378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20214" h="3786468" extrusionOk="0">
                <a:moveTo>
                  <a:pt x="0" y="631091"/>
                </a:moveTo>
                <a:cubicBezTo>
                  <a:pt x="-65740" y="241999"/>
                  <a:pt x="203205" y="29779"/>
                  <a:pt x="631091" y="0"/>
                </a:cubicBezTo>
                <a:cubicBezTo>
                  <a:pt x="805618" y="-38494"/>
                  <a:pt x="1105078" y="28722"/>
                  <a:pt x="1321006" y="0"/>
                </a:cubicBezTo>
                <a:cubicBezTo>
                  <a:pt x="1536935" y="-28722"/>
                  <a:pt x="1708889" y="3685"/>
                  <a:pt x="1868179" y="0"/>
                </a:cubicBezTo>
                <a:cubicBezTo>
                  <a:pt x="2027469" y="-3685"/>
                  <a:pt x="2166366" y="9846"/>
                  <a:pt x="2367773" y="0"/>
                </a:cubicBezTo>
                <a:cubicBezTo>
                  <a:pt x="2569180" y="-9846"/>
                  <a:pt x="2879031" y="2169"/>
                  <a:pt x="3010107" y="0"/>
                </a:cubicBezTo>
                <a:cubicBezTo>
                  <a:pt x="3141183" y="-2169"/>
                  <a:pt x="3330716" y="27656"/>
                  <a:pt x="3557281" y="0"/>
                </a:cubicBezTo>
                <a:cubicBezTo>
                  <a:pt x="3783846" y="-27656"/>
                  <a:pt x="3938591" y="52476"/>
                  <a:pt x="4247195" y="0"/>
                </a:cubicBezTo>
                <a:cubicBezTo>
                  <a:pt x="4555799" y="-52476"/>
                  <a:pt x="4605181" y="53401"/>
                  <a:pt x="4746789" y="0"/>
                </a:cubicBezTo>
                <a:cubicBezTo>
                  <a:pt x="4888397" y="-53401"/>
                  <a:pt x="5166643" y="6079"/>
                  <a:pt x="5389123" y="0"/>
                </a:cubicBezTo>
                <a:cubicBezTo>
                  <a:pt x="5750515" y="3090"/>
                  <a:pt x="5928059" y="267644"/>
                  <a:pt x="6020214" y="631091"/>
                </a:cubicBezTo>
                <a:cubicBezTo>
                  <a:pt x="6059000" y="813001"/>
                  <a:pt x="5961242" y="988883"/>
                  <a:pt x="6020214" y="1135948"/>
                </a:cubicBezTo>
                <a:cubicBezTo>
                  <a:pt x="6079186" y="1283013"/>
                  <a:pt x="5978009" y="1411524"/>
                  <a:pt x="6020214" y="1615563"/>
                </a:cubicBezTo>
                <a:cubicBezTo>
                  <a:pt x="6062419" y="1819602"/>
                  <a:pt x="5970584" y="2014698"/>
                  <a:pt x="6020214" y="2170905"/>
                </a:cubicBezTo>
                <a:cubicBezTo>
                  <a:pt x="6069844" y="2327112"/>
                  <a:pt x="6014185" y="2473482"/>
                  <a:pt x="6020214" y="2726248"/>
                </a:cubicBezTo>
                <a:cubicBezTo>
                  <a:pt x="6026243" y="2979014"/>
                  <a:pt x="6007550" y="2981126"/>
                  <a:pt x="6020214" y="3155377"/>
                </a:cubicBezTo>
                <a:cubicBezTo>
                  <a:pt x="5958038" y="3445338"/>
                  <a:pt x="5712634" y="3749050"/>
                  <a:pt x="5389123" y="3786468"/>
                </a:cubicBezTo>
                <a:cubicBezTo>
                  <a:pt x="5119129" y="3815133"/>
                  <a:pt x="4980817" y="3756071"/>
                  <a:pt x="4746789" y="3786468"/>
                </a:cubicBezTo>
                <a:cubicBezTo>
                  <a:pt x="4512761" y="3816865"/>
                  <a:pt x="4424224" y="3740105"/>
                  <a:pt x="4294776" y="3786468"/>
                </a:cubicBezTo>
                <a:cubicBezTo>
                  <a:pt x="4165328" y="3832831"/>
                  <a:pt x="4002938" y="3762426"/>
                  <a:pt x="3795182" y="3786468"/>
                </a:cubicBezTo>
                <a:cubicBezTo>
                  <a:pt x="3587426" y="3810510"/>
                  <a:pt x="3261871" y="3747468"/>
                  <a:pt x="3105268" y="3786468"/>
                </a:cubicBezTo>
                <a:cubicBezTo>
                  <a:pt x="2948665" y="3825468"/>
                  <a:pt x="2752923" y="3727949"/>
                  <a:pt x="2510514" y="3786468"/>
                </a:cubicBezTo>
                <a:cubicBezTo>
                  <a:pt x="2268105" y="3844987"/>
                  <a:pt x="2158037" y="3786148"/>
                  <a:pt x="2010920" y="3786468"/>
                </a:cubicBezTo>
                <a:cubicBezTo>
                  <a:pt x="1863803" y="3786788"/>
                  <a:pt x="1643504" y="3759184"/>
                  <a:pt x="1416166" y="3786468"/>
                </a:cubicBezTo>
                <a:cubicBezTo>
                  <a:pt x="1188828" y="3813752"/>
                  <a:pt x="869613" y="3761127"/>
                  <a:pt x="631091" y="3786468"/>
                </a:cubicBezTo>
                <a:cubicBezTo>
                  <a:pt x="298211" y="3738297"/>
                  <a:pt x="22881" y="3528659"/>
                  <a:pt x="0" y="3155377"/>
                </a:cubicBezTo>
                <a:cubicBezTo>
                  <a:pt x="-49359" y="3002720"/>
                  <a:pt x="27953" y="2804016"/>
                  <a:pt x="0" y="2600034"/>
                </a:cubicBezTo>
                <a:cubicBezTo>
                  <a:pt x="-27953" y="2396052"/>
                  <a:pt x="50213" y="2257476"/>
                  <a:pt x="0" y="2069934"/>
                </a:cubicBezTo>
                <a:cubicBezTo>
                  <a:pt x="-50213" y="1882392"/>
                  <a:pt x="14322" y="1823492"/>
                  <a:pt x="0" y="1615563"/>
                </a:cubicBezTo>
                <a:cubicBezTo>
                  <a:pt x="-14322" y="1407634"/>
                  <a:pt x="6243" y="1286228"/>
                  <a:pt x="0" y="1085462"/>
                </a:cubicBezTo>
                <a:cubicBezTo>
                  <a:pt x="-6243" y="884696"/>
                  <a:pt x="35562" y="787521"/>
                  <a:pt x="0" y="631091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3EAE7-86EA-1265-1CDC-E7F9F60E3B7D}"/>
              </a:ext>
            </a:extLst>
          </p:cNvPr>
          <p:cNvSpPr txBox="1"/>
          <p:nvPr/>
        </p:nvSpPr>
        <p:spPr>
          <a:xfrm>
            <a:off x="532014" y="680977"/>
            <a:ext cx="52089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How do cloud platforms simplify deployments?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9E5D1E-E2B5-393C-8363-C159FE25B7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327" y="1308600"/>
            <a:ext cx="2234608" cy="523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E15738-9248-2E9D-8E1D-B1677FC0C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3201" y="1266238"/>
            <a:ext cx="2119061" cy="468066"/>
          </a:xfrm>
          <a:prstGeom prst="rect">
            <a:avLst/>
          </a:prstGeom>
        </p:spPr>
      </p:pic>
      <p:sp>
        <p:nvSpPr>
          <p:cNvPr id="20" name="Folded Corner 19">
            <a:extLst>
              <a:ext uri="{FF2B5EF4-FFF2-40B4-BE49-F238E27FC236}">
                <a16:creationId xmlns:a16="http://schemas.microsoft.com/office/drawing/2014/main" id="{4D009D52-6BE2-003C-3D5D-C8154CF4FD92}"/>
              </a:ext>
            </a:extLst>
          </p:cNvPr>
          <p:cNvSpPr/>
          <p:nvPr/>
        </p:nvSpPr>
        <p:spPr>
          <a:xfrm>
            <a:off x="6962034" y="1162604"/>
            <a:ext cx="1954665" cy="3100504"/>
          </a:xfrm>
          <a:custGeom>
            <a:avLst/>
            <a:gdLst>
              <a:gd name="connsiteX0" fmla="*/ 0 w 1954665"/>
              <a:gd name="connsiteY0" fmla="*/ 0 h 3100504"/>
              <a:gd name="connsiteX1" fmla="*/ 632008 w 1954665"/>
              <a:gd name="connsiteY1" fmla="*/ 0 h 3100504"/>
              <a:gd name="connsiteX2" fmla="*/ 1224923 w 1954665"/>
              <a:gd name="connsiteY2" fmla="*/ 0 h 3100504"/>
              <a:gd name="connsiteX3" fmla="*/ 1954665 w 1954665"/>
              <a:gd name="connsiteY3" fmla="*/ 0 h 3100504"/>
              <a:gd name="connsiteX4" fmla="*/ 1954665 w 1954665"/>
              <a:gd name="connsiteY4" fmla="*/ 665933 h 3100504"/>
              <a:gd name="connsiteX5" fmla="*/ 1954665 w 1954665"/>
              <a:gd name="connsiteY5" fmla="*/ 1304118 h 3100504"/>
              <a:gd name="connsiteX6" fmla="*/ 1954665 w 1954665"/>
              <a:gd name="connsiteY6" fmla="*/ 1942304 h 3100504"/>
              <a:gd name="connsiteX7" fmla="*/ 1954665 w 1954665"/>
              <a:gd name="connsiteY7" fmla="*/ 2774720 h 3100504"/>
              <a:gd name="connsiteX8" fmla="*/ 1628881 w 1954665"/>
              <a:gd name="connsiteY8" fmla="*/ 3100504 h 3100504"/>
              <a:gd name="connsiteX9" fmla="*/ 1134787 w 1954665"/>
              <a:gd name="connsiteY9" fmla="*/ 3100504 h 3100504"/>
              <a:gd name="connsiteX10" fmla="*/ 608116 w 1954665"/>
              <a:gd name="connsiteY10" fmla="*/ 3100504 h 3100504"/>
              <a:gd name="connsiteX11" fmla="*/ 0 w 1954665"/>
              <a:gd name="connsiteY11" fmla="*/ 3100504 h 3100504"/>
              <a:gd name="connsiteX12" fmla="*/ 0 w 1954665"/>
              <a:gd name="connsiteY12" fmla="*/ 2449398 h 3100504"/>
              <a:gd name="connsiteX13" fmla="*/ 0 w 1954665"/>
              <a:gd name="connsiteY13" fmla="*/ 1829297 h 3100504"/>
              <a:gd name="connsiteX14" fmla="*/ 0 w 1954665"/>
              <a:gd name="connsiteY14" fmla="*/ 1209197 h 3100504"/>
              <a:gd name="connsiteX15" fmla="*/ 0 w 1954665"/>
              <a:gd name="connsiteY15" fmla="*/ 558091 h 3100504"/>
              <a:gd name="connsiteX16" fmla="*/ 0 w 1954665"/>
              <a:gd name="connsiteY16" fmla="*/ 0 h 3100504"/>
              <a:gd name="connsiteX0" fmla="*/ 1628881 w 1954665"/>
              <a:gd name="connsiteY0" fmla="*/ 3100504 h 3100504"/>
              <a:gd name="connsiteX1" fmla="*/ 1694038 w 1954665"/>
              <a:gd name="connsiteY1" fmla="*/ 2839877 h 3100504"/>
              <a:gd name="connsiteX2" fmla="*/ 1954665 w 1954665"/>
              <a:gd name="connsiteY2" fmla="*/ 2774720 h 3100504"/>
              <a:gd name="connsiteX3" fmla="*/ 1628881 w 1954665"/>
              <a:gd name="connsiteY3" fmla="*/ 3100504 h 3100504"/>
              <a:gd name="connsiteX0" fmla="*/ 1628881 w 1954665"/>
              <a:gd name="connsiteY0" fmla="*/ 3100504 h 3100504"/>
              <a:gd name="connsiteX1" fmla="*/ 1694038 w 1954665"/>
              <a:gd name="connsiteY1" fmla="*/ 2839877 h 3100504"/>
              <a:gd name="connsiteX2" fmla="*/ 1954665 w 1954665"/>
              <a:gd name="connsiteY2" fmla="*/ 2774720 h 3100504"/>
              <a:gd name="connsiteX3" fmla="*/ 1628881 w 1954665"/>
              <a:gd name="connsiteY3" fmla="*/ 3100504 h 3100504"/>
              <a:gd name="connsiteX4" fmla="*/ 1085921 w 1954665"/>
              <a:gd name="connsiteY4" fmla="*/ 3100504 h 3100504"/>
              <a:gd name="connsiteX5" fmla="*/ 510383 w 1954665"/>
              <a:gd name="connsiteY5" fmla="*/ 3100504 h 3100504"/>
              <a:gd name="connsiteX6" fmla="*/ 0 w 1954665"/>
              <a:gd name="connsiteY6" fmla="*/ 3100504 h 3100504"/>
              <a:gd name="connsiteX7" fmla="*/ 0 w 1954665"/>
              <a:gd name="connsiteY7" fmla="*/ 2449398 h 3100504"/>
              <a:gd name="connsiteX8" fmla="*/ 0 w 1954665"/>
              <a:gd name="connsiteY8" fmla="*/ 1829297 h 3100504"/>
              <a:gd name="connsiteX9" fmla="*/ 0 w 1954665"/>
              <a:gd name="connsiteY9" fmla="*/ 1178192 h 3100504"/>
              <a:gd name="connsiteX10" fmla="*/ 0 w 1954665"/>
              <a:gd name="connsiteY10" fmla="*/ 558091 h 3100504"/>
              <a:gd name="connsiteX11" fmla="*/ 0 w 1954665"/>
              <a:gd name="connsiteY11" fmla="*/ 0 h 3100504"/>
              <a:gd name="connsiteX12" fmla="*/ 651555 w 1954665"/>
              <a:gd name="connsiteY12" fmla="*/ 0 h 3100504"/>
              <a:gd name="connsiteX13" fmla="*/ 1342203 w 1954665"/>
              <a:gd name="connsiteY13" fmla="*/ 0 h 3100504"/>
              <a:gd name="connsiteX14" fmla="*/ 1954665 w 1954665"/>
              <a:gd name="connsiteY14" fmla="*/ 0 h 3100504"/>
              <a:gd name="connsiteX15" fmla="*/ 1954665 w 1954665"/>
              <a:gd name="connsiteY15" fmla="*/ 638186 h 3100504"/>
              <a:gd name="connsiteX16" fmla="*/ 1954665 w 1954665"/>
              <a:gd name="connsiteY16" fmla="*/ 1304118 h 3100504"/>
              <a:gd name="connsiteX17" fmla="*/ 1954665 w 1954665"/>
              <a:gd name="connsiteY17" fmla="*/ 2025546 h 3100504"/>
              <a:gd name="connsiteX18" fmla="*/ 1954665 w 1954665"/>
              <a:gd name="connsiteY18" fmla="*/ 2774720 h 310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54665" h="3100504" stroke="0" extrusionOk="0">
                <a:moveTo>
                  <a:pt x="0" y="0"/>
                </a:moveTo>
                <a:cubicBezTo>
                  <a:pt x="284675" y="2067"/>
                  <a:pt x="396997" y="20950"/>
                  <a:pt x="632008" y="0"/>
                </a:cubicBezTo>
                <a:cubicBezTo>
                  <a:pt x="867019" y="-20950"/>
                  <a:pt x="1100262" y="-18886"/>
                  <a:pt x="1224923" y="0"/>
                </a:cubicBezTo>
                <a:cubicBezTo>
                  <a:pt x="1349585" y="18886"/>
                  <a:pt x="1591383" y="18202"/>
                  <a:pt x="1954665" y="0"/>
                </a:cubicBezTo>
                <a:cubicBezTo>
                  <a:pt x="1953077" y="190640"/>
                  <a:pt x="1951884" y="342732"/>
                  <a:pt x="1954665" y="665933"/>
                </a:cubicBezTo>
                <a:cubicBezTo>
                  <a:pt x="1957446" y="989134"/>
                  <a:pt x="1986448" y="1134117"/>
                  <a:pt x="1954665" y="1304118"/>
                </a:cubicBezTo>
                <a:cubicBezTo>
                  <a:pt x="1922882" y="1474119"/>
                  <a:pt x="1954991" y="1732731"/>
                  <a:pt x="1954665" y="1942304"/>
                </a:cubicBezTo>
                <a:cubicBezTo>
                  <a:pt x="1954339" y="2151877"/>
                  <a:pt x="1913955" y="2424429"/>
                  <a:pt x="1954665" y="2774720"/>
                </a:cubicBezTo>
                <a:cubicBezTo>
                  <a:pt x="1829240" y="2892482"/>
                  <a:pt x="1739092" y="3002589"/>
                  <a:pt x="1628881" y="3100504"/>
                </a:cubicBezTo>
                <a:cubicBezTo>
                  <a:pt x="1499464" y="3124280"/>
                  <a:pt x="1381379" y="3103091"/>
                  <a:pt x="1134787" y="3100504"/>
                </a:cubicBezTo>
                <a:cubicBezTo>
                  <a:pt x="888195" y="3097917"/>
                  <a:pt x="752866" y="3089188"/>
                  <a:pt x="608116" y="3100504"/>
                </a:cubicBezTo>
                <a:cubicBezTo>
                  <a:pt x="463366" y="3111820"/>
                  <a:pt x="249280" y="3101401"/>
                  <a:pt x="0" y="3100504"/>
                </a:cubicBezTo>
                <a:cubicBezTo>
                  <a:pt x="20905" y="2785343"/>
                  <a:pt x="25816" y="2617861"/>
                  <a:pt x="0" y="2449398"/>
                </a:cubicBezTo>
                <a:cubicBezTo>
                  <a:pt x="-25816" y="2280935"/>
                  <a:pt x="24951" y="2028757"/>
                  <a:pt x="0" y="1829297"/>
                </a:cubicBezTo>
                <a:cubicBezTo>
                  <a:pt x="-24951" y="1629837"/>
                  <a:pt x="-14766" y="1476295"/>
                  <a:pt x="0" y="1209197"/>
                </a:cubicBezTo>
                <a:cubicBezTo>
                  <a:pt x="14766" y="942099"/>
                  <a:pt x="-22348" y="764873"/>
                  <a:pt x="0" y="558091"/>
                </a:cubicBezTo>
                <a:cubicBezTo>
                  <a:pt x="22348" y="351309"/>
                  <a:pt x="8612" y="262057"/>
                  <a:pt x="0" y="0"/>
                </a:cubicBezTo>
                <a:close/>
              </a:path>
              <a:path w="1954665" h="3100504" fill="darkenLess" stroke="0" extrusionOk="0">
                <a:moveTo>
                  <a:pt x="1628881" y="3100504"/>
                </a:moveTo>
                <a:cubicBezTo>
                  <a:pt x="1650060" y="2998907"/>
                  <a:pt x="1662090" y="2918459"/>
                  <a:pt x="1694038" y="2839877"/>
                </a:cubicBezTo>
                <a:cubicBezTo>
                  <a:pt x="1819511" y="2814906"/>
                  <a:pt x="1826425" y="2799272"/>
                  <a:pt x="1954665" y="2774720"/>
                </a:cubicBezTo>
                <a:cubicBezTo>
                  <a:pt x="1817470" y="2932376"/>
                  <a:pt x="1746523" y="2974599"/>
                  <a:pt x="1628881" y="3100504"/>
                </a:cubicBezTo>
                <a:close/>
              </a:path>
              <a:path w="1954665" h="3100504" fill="none" extrusionOk="0">
                <a:moveTo>
                  <a:pt x="1628881" y="3100504"/>
                </a:moveTo>
                <a:cubicBezTo>
                  <a:pt x="1672569" y="2980510"/>
                  <a:pt x="1671507" y="2953648"/>
                  <a:pt x="1694038" y="2839877"/>
                </a:cubicBezTo>
                <a:cubicBezTo>
                  <a:pt x="1810836" y="2821069"/>
                  <a:pt x="1841202" y="2803463"/>
                  <a:pt x="1954665" y="2774720"/>
                </a:cubicBezTo>
                <a:cubicBezTo>
                  <a:pt x="1802110" y="2927392"/>
                  <a:pt x="1718863" y="3038588"/>
                  <a:pt x="1628881" y="3100504"/>
                </a:cubicBezTo>
                <a:cubicBezTo>
                  <a:pt x="1506777" y="3086861"/>
                  <a:pt x="1336091" y="3115498"/>
                  <a:pt x="1085921" y="3100504"/>
                </a:cubicBezTo>
                <a:cubicBezTo>
                  <a:pt x="835751" y="3085510"/>
                  <a:pt x="673261" y="3076426"/>
                  <a:pt x="510383" y="3100504"/>
                </a:cubicBezTo>
                <a:cubicBezTo>
                  <a:pt x="347505" y="3124582"/>
                  <a:pt x="103153" y="3113383"/>
                  <a:pt x="0" y="3100504"/>
                </a:cubicBezTo>
                <a:cubicBezTo>
                  <a:pt x="3138" y="2841626"/>
                  <a:pt x="-29227" y="2648492"/>
                  <a:pt x="0" y="2449398"/>
                </a:cubicBezTo>
                <a:cubicBezTo>
                  <a:pt x="29227" y="2250304"/>
                  <a:pt x="10807" y="2102261"/>
                  <a:pt x="0" y="1829297"/>
                </a:cubicBezTo>
                <a:cubicBezTo>
                  <a:pt x="-10807" y="1556333"/>
                  <a:pt x="2290" y="1398540"/>
                  <a:pt x="0" y="1178192"/>
                </a:cubicBezTo>
                <a:cubicBezTo>
                  <a:pt x="-2290" y="957845"/>
                  <a:pt x="-23845" y="708134"/>
                  <a:pt x="0" y="558091"/>
                </a:cubicBezTo>
                <a:cubicBezTo>
                  <a:pt x="23845" y="408048"/>
                  <a:pt x="2221" y="199469"/>
                  <a:pt x="0" y="0"/>
                </a:cubicBezTo>
                <a:cubicBezTo>
                  <a:pt x="293761" y="15579"/>
                  <a:pt x="484017" y="1369"/>
                  <a:pt x="651555" y="0"/>
                </a:cubicBezTo>
                <a:cubicBezTo>
                  <a:pt x="819093" y="-1369"/>
                  <a:pt x="1041776" y="21681"/>
                  <a:pt x="1342203" y="0"/>
                </a:cubicBezTo>
                <a:cubicBezTo>
                  <a:pt x="1642630" y="-21681"/>
                  <a:pt x="1755123" y="-12702"/>
                  <a:pt x="1954665" y="0"/>
                </a:cubicBezTo>
                <a:cubicBezTo>
                  <a:pt x="1959211" y="289045"/>
                  <a:pt x="1942232" y="326013"/>
                  <a:pt x="1954665" y="638186"/>
                </a:cubicBezTo>
                <a:cubicBezTo>
                  <a:pt x="1967098" y="950359"/>
                  <a:pt x="1965435" y="1023048"/>
                  <a:pt x="1954665" y="1304118"/>
                </a:cubicBezTo>
                <a:cubicBezTo>
                  <a:pt x="1943895" y="1585188"/>
                  <a:pt x="1930003" y="1720642"/>
                  <a:pt x="1954665" y="2025546"/>
                </a:cubicBezTo>
                <a:cubicBezTo>
                  <a:pt x="1979327" y="2330450"/>
                  <a:pt x="1931083" y="2560000"/>
                  <a:pt x="1954665" y="2774720"/>
                </a:cubicBezTo>
              </a:path>
              <a:path w="1954665" h="3100504" fill="none" stroke="0" extrusionOk="0">
                <a:moveTo>
                  <a:pt x="1628881" y="3100504"/>
                </a:moveTo>
                <a:cubicBezTo>
                  <a:pt x="1642013" y="3046699"/>
                  <a:pt x="1659096" y="2933232"/>
                  <a:pt x="1694038" y="2839877"/>
                </a:cubicBezTo>
                <a:cubicBezTo>
                  <a:pt x="1809127" y="2819756"/>
                  <a:pt x="1845979" y="2789760"/>
                  <a:pt x="1954665" y="2774720"/>
                </a:cubicBezTo>
                <a:cubicBezTo>
                  <a:pt x="1858599" y="2891874"/>
                  <a:pt x="1753532" y="2994561"/>
                  <a:pt x="1628881" y="3100504"/>
                </a:cubicBezTo>
                <a:cubicBezTo>
                  <a:pt x="1507358" y="3095676"/>
                  <a:pt x="1333452" y="3095253"/>
                  <a:pt x="1069632" y="3100504"/>
                </a:cubicBezTo>
                <a:cubicBezTo>
                  <a:pt x="805812" y="3105755"/>
                  <a:pt x="674940" y="3125353"/>
                  <a:pt x="559249" y="3100504"/>
                </a:cubicBezTo>
                <a:cubicBezTo>
                  <a:pt x="443558" y="3075655"/>
                  <a:pt x="114509" y="3128430"/>
                  <a:pt x="0" y="3100504"/>
                </a:cubicBezTo>
                <a:cubicBezTo>
                  <a:pt x="-17593" y="2950007"/>
                  <a:pt x="15637" y="2752123"/>
                  <a:pt x="0" y="2573418"/>
                </a:cubicBezTo>
                <a:cubicBezTo>
                  <a:pt x="-15637" y="2394713"/>
                  <a:pt x="-21870" y="2290614"/>
                  <a:pt x="0" y="2015328"/>
                </a:cubicBezTo>
                <a:cubicBezTo>
                  <a:pt x="21870" y="1740042"/>
                  <a:pt x="-5475" y="1653065"/>
                  <a:pt x="0" y="1364222"/>
                </a:cubicBezTo>
                <a:cubicBezTo>
                  <a:pt x="5475" y="1075379"/>
                  <a:pt x="10007" y="983071"/>
                  <a:pt x="0" y="682111"/>
                </a:cubicBezTo>
                <a:cubicBezTo>
                  <a:pt x="-10007" y="381151"/>
                  <a:pt x="-31925" y="311641"/>
                  <a:pt x="0" y="0"/>
                </a:cubicBezTo>
                <a:cubicBezTo>
                  <a:pt x="276117" y="33795"/>
                  <a:pt x="409384" y="21814"/>
                  <a:pt x="690648" y="0"/>
                </a:cubicBezTo>
                <a:cubicBezTo>
                  <a:pt x="971912" y="-21814"/>
                  <a:pt x="1027092" y="-13676"/>
                  <a:pt x="1303110" y="0"/>
                </a:cubicBezTo>
                <a:cubicBezTo>
                  <a:pt x="1579128" y="13676"/>
                  <a:pt x="1787306" y="6618"/>
                  <a:pt x="1954665" y="0"/>
                </a:cubicBezTo>
                <a:cubicBezTo>
                  <a:pt x="1978104" y="260943"/>
                  <a:pt x="1978174" y="367934"/>
                  <a:pt x="1954665" y="721427"/>
                </a:cubicBezTo>
                <a:cubicBezTo>
                  <a:pt x="1931156" y="1074920"/>
                  <a:pt x="1968592" y="1150488"/>
                  <a:pt x="1954665" y="1359613"/>
                </a:cubicBezTo>
                <a:cubicBezTo>
                  <a:pt x="1940738" y="1568738"/>
                  <a:pt x="1958096" y="1763965"/>
                  <a:pt x="1954665" y="2108787"/>
                </a:cubicBezTo>
                <a:cubicBezTo>
                  <a:pt x="1951234" y="2453609"/>
                  <a:pt x="1970099" y="2633224"/>
                  <a:pt x="1954665" y="277472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2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A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Container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 is  a lightweight, package of software that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contains everything 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needed to run apps and data services on a cloud platform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A725CD-A288-591D-62F3-13DB137D3BC1}"/>
              </a:ext>
            </a:extLst>
          </p:cNvPr>
          <p:cNvSpPr/>
          <p:nvPr/>
        </p:nvSpPr>
        <p:spPr>
          <a:xfrm>
            <a:off x="778995" y="2290713"/>
            <a:ext cx="1907179" cy="1471835"/>
          </a:xfrm>
          <a:custGeom>
            <a:avLst/>
            <a:gdLst>
              <a:gd name="connsiteX0" fmla="*/ 0 w 1907179"/>
              <a:gd name="connsiteY0" fmla="*/ 245311 h 1471835"/>
              <a:gd name="connsiteX1" fmla="*/ 245311 w 1907179"/>
              <a:gd name="connsiteY1" fmla="*/ 0 h 1471835"/>
              <a:gd name="connsiteX2" fmla="*/ 745828 w 1907179"/>
              <a:gd name="connsiteY2" fmla="*/ 0 h 1471835"/>
              <a:gd name="connsiteX3" fmla="*/ 1203848 w 1907179"/>
              <a:gd name="connsiteY3" fmla="*/ 0 h 1471835"/>
              <a:gd name="connsiteX4" fmla="*/ 1661868 w 1907179"/>
              <a:gd name="connsiteY4" fmla="*/ 0 h 1471835"/>
              <a:gd name="connsiteX5" fmla="*/ 1907179 w 1907179"/>
              <a:gd name="connsiteY5" fmla="*/ 245311 h 1471835"/>
              <a:gd name="connsiteX6" fmla="*/ 1907179 w 1907179"/>
              <a:gd name="connsiteY6" fmla="*/ 716293 h 1471835"/>
              <a:gd name="connsiteX7" fmla="*/ 1907179 w 1907179"/>
              <a:gd name="connsiteY7" fmla="*/ 1226524 h 1471835"/>
              <a:gd name="connsiteX8" fmla="*/ 1661868 w 1907179"/>
              <a:gd name="connsiteY8" fmla="*/ 1471835 h 1471835"/>
              <a:gd name="connsiteX9" fmla="*/ 1218013 w 1907179"/>
              <a:gd name="connsiteY9" fmla="*/ 1471835 h 1471835"/>
              <a:gd name="connsiteX10" fmla="*/ 745828 w 1907179"/>
              <a:gd name="connsiteY10" fmla="*/ 1471835 h 1471835"/>
              <a:gd name="connsiteX11" fmla="*/ 245311 w 1907179"/>
              <a:gd name="connsiteY11" fmla="*/ 1471835 h 1471835"/>
              <a:gd name="connsiteX12" fmla="*/ 0 w 1907179"/>
              <a:gd name="connsiteY12" fmla="*/ 1226524 h 1471835"/>
              <a:gd name="connsiteX13" fmla="*/ 0 w 1907179"/>
              <a:gd name="connsiteY13" fmla="*/ 735918 h 1471835"/>
              <a:gd name="connsiteX14" fmla="*/ 0 w 1907179"/>
              <a:gd name="connsiteY14" fmla="*/ 245311 h 147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07179" h="1471835" extrusionOk="0">
                <a:moveTo>
                  <a:pt x="0" y="245311"/>
                </a:moveTo>
                <a:cubicBezTo>
                  <a:pt x="-22677" y="95842"/>
                  <a:pt x="103584" y="2344"/>
                  <a:pt x="245311" y="0"/>
                </a:cubicBezTo>
                <a:cubicBezTo>
                  <a:pt x="373845" y="-22755"/>
                  <a:pt x="589615" y="46459"/>
                  <a:pt x="745828" y="0"/>
                </a:cubicBezTo>
                <a:cubicBezTo>
                  <a:pt x="902041" y="-46459"/>
                  <a:pt x="1020510" y="5199"/>
                  <a:pt x="1203848" y="0"/>
                </a:cubicBezTo>
                <a:cubicBezTo>
                  <a:pt x="1387186" y="-5199"/>
                  <a:pt x="1542332" y="53295"/>
                  <a:pt x="1661868" y="0"/>
                </a:cubicBezTo>
                <a:cubicBezTo>
                  <a:pt x="1793394" y="-12741"/>
                  <a:pt x="1915912" y="77512"/>
                  <a:pt x="1907179" y="245311"/>
                </a:cubicBezTo>
                <a:cubicBezTo>
                  <a:pt x="1946479" y="451290"/>
                  <a:pt x="1876372" y="577268"/>
                  <a:pt x="1907179" y="716293"/>
                </a:cubicBezTo>
                <a:cubicBezTo>
                  <a:pt x="1937986" y="855318"/>
                  <a:pt x="1896391" y="1053557"/>
                  <a:pt x="1907179" y="1226524"/>
                </a:cubicBezTo>
                <a:cubicBezTo>
                  <a:pt x="1897561" y="1377916"/>
                  <a:pt x="1784165" y="1456543"/>
                  <a:pt x="1661868" y="1471835"/>
                </a:cubicBezTo>
                <a:cubicBezTo>
                  <a:pt x="1444480" y="1479867"/>
                  <a:pt x="1341929" y="1464265"/>
                  <a:pt x="1218013" y="1471835"/>
                </a:cubicBezTo>
                <a:cubicBezTo>
                  <a:pt x="1094097" y="1479405"/>
                  <a:pt x="952180" y="1451362"/>
                  <a:pt x="745828" y="1471835"/>
                </a:cubicBezTo>
                <a:cubicBezTo>
                  <a:pt x="539476" y="1492308"/>
                  <a:pt x="429488" y="1419805"/>
                  <a:pt x="245311" y="1471835"/>
                </a:cubicBezTo>
                <a:cubicBezTo>
                  <a:pt x="122760" y="1487674"/>
                  <a:pt x="22615" y="1342206"/>
                  <a:pt x="0" y="1226524"/>
                </a:cubicBezTo>
                <a:cubicBezTo>
                  <a:pt x="-14412" y="1097331"/>
                  <a:pt x="18929" y="891670"/>
                  <a:pt x="0" y="735918"/>
                </a:cubicBezTo>
                <a:cubicBezTo>
                  <a:pt x="-18929" y="580166"/>
                  <a:pt x="27709" y="383448"/>
                  <a:pt x="0" y="245311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Container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1C9FF7-A862-5D02-8BBA-FC7D982B163B}"/>
              </a:ext>
            </a:extLst>
          </p:cNvPr>
          <p:cNvSpPr/>
          <p:nvPr/>
        </p:nvSpPr>
        <p:spPr>
          <a:xfrm>
            <a:off x="2812457" y="1899389"/>
            <a:ext cx="1907179" cy="1471835"/>
          </a:xfrm>
          <a:custGeom>
            <a:avLst/>
            <a:gdLst>
              <a:gd name="connsiteX0" fmla="*/ 0 w 1907179"/>
              <a:gd name="connsiteY0" fmla="*/ 245311 h 1471835"/>
              <a:gd name="connsiteX1" fmla="*/ 245311 w 1907179"/>
              <a:gd name="connsiteY1" fmla="*/ 0 h 1471835"/>
              <a:gd name="connsiteX2" fmla="*/ 745828 w 1907179"/>
              <a:gd name="connsiteY2" fmla="*/ 0 h 1471835"/>
              <a:gd name="connsiteX3" fmla="*/ 1203848 w 1907179"/>
              <a:gd name="connsiteY3" fmla="*/ 0 h 1471835"/>
              <a:gd name="connsiteX4" fmla="*/ 1661868 w 1907179"/>
              <a:gd name="connsiteY4" fmla="*/ 0 h 1471835"/>
              <a:gd name="connsiteX5" fmla="*/ 1907179 w 1907179"/>
              <a:gd name="connsiteY5" fmla="*/ 245311 h 1471835"/>
              <a:gd name="connsiteX6" fmla="*/ 1907179 w 1907179"/>
              <a:gd name="connsiteY6" fmla="*/ 716293 h 1471835"/>
              <a:gd name="connsiteX7" fmla="*/ 1907179 w 1907179"/>
              <a:gd name="connsiteY7" fmla="*/ 1226524 h 1471835"/>
              <a:gd name="connsiteX8" fmla="*/ 1661868 w 1907179"/>
              <a:gd name="connsiteY8" fmla="*/ 1471835 h 1471835"/>
              <a:gd name="connsiteX9" fmla="*/ 1218013 w 1907179"/>
              <a:gd name="connsiteY9" fmla="*/ 1471835 h 1471835"/>
              <a:gd name="connsiteX10" fmla="*/ 745828 w 1907179"/>
              <a:gd name="connsiteY10" fmla="*/ 1471835 h 1471835"/>
              <a:gd name="connsiteX11" fmla="*/ 245311 w 1907179"/>
              <a:gd name="connsiteY11" fmla="*/ 1471835 h 1471835"/>
              <a:gd name="connsiteX12" fmla="*/ 0 w 1907179"/>
              <a:gd name="connsiteY12" fmla="*/ 1226524 h 1471835"/>
              <a:gd name="connsiteX13" fmla="*/ 0 w 1907179"/>
              <a:gd name="connsiteY13" fmla="*/ 735918 h 1471835"/>
              <a:gd name="connsiteX14" fmla="*/ 0 w 1907179"/>
              <a:gd name="connsiteY14" fmla="*/ 245311 h 147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07179" h="1471835" extrusionOk="0">
                <a:moveTo>
                  <a:pt x="0" y="245311"/>
                </a:moveTo>
                <a:cubicBezTo>
                  <a:pt x="-22677" y="95842"/>
                  <a:pt x="103584" y="2344"/>
                  <a:pt x="245311" y="0"/>
                </a:cubicBezTo>
                <a:cubicBezTo>
                  <a:pt x="373845" y="-22755"/>
                  <a:pt x="589615" y="46459"/>
                  <a:pt x="745828" y="0"/>
                </a:cubicBezTo>
                <a:cubicBezTo>
                  <a:pt x="902041" y="-46459"/>
                  <a:pt x="1020510" y="5199"/>
                  <a:pt x="1203848" y="0"/>
                </a:cubicBezTo>
                <a:cubicBezTo>
                  <a:pt x="1387186" y="-5199"/>
                  <a:pt x="1542332" y="53295"/>
                  <a:pt x="1661868" y="0"/>
                </a:cubicBezTo>
                <a:cubicBezTo>
                  <a:pt x="1793394" y="-12741"/>
                  <a:pt x="1915912" y="77512"/>
                  <a:pt x="1907179" y="245311"/>
                </a:cubicBezTo>
                <a:cubicBezTo>
                  <a:pt x="1946479" y="451290"/>
                  <a:pt x="1876372" y="577268"/>
                  <a:pt x="1907179" y="716293"/>
                </a:cubicBezTo>
                <a:cubicBezTo>
                  <a:pt x="1937986" y="855318"/>
                  <a:pt x="1896391" y="1053557"/>
                  <a:pt x="1907179" y="1226524"/>
                </a:cubicBezTo>
                <a:cubicBezTo>
                  <a:pt x="1897561" y="1377916"/>
                  <a:pt x="1784165" y="1456543"/>
                  <a:pt x="1661868" y="1471835"/>
                </a:cubicBezTo>
                <a:cubicBezTo>
                  <a:pt x="1444480" y="1479867"/>
                  <a:pt x="1341929" y="1464265"/>
                  <a:pt x="1218013" y="1471835"/>
                </a:cubicBezTo>
                <a:cubicBezTo>
                  <a:pt x="1094097" y="1479405"/>
                  <a:pt x="952180" y="1451362"/>
                  <a:pt x="745828" y="1471835"/>
                </a:cubicBezTo>
                <a:cubicBezTo>
                  <a:pt x="539476" y="1492308"/>
                  <a:pt x="429488" y="1419805"/>
                  <a:pt x="245311" y="1471835"/>
                </a:cubicBezTo>
                <a:cubicBezTo>
                  <a:pt x="122760" y="1487674"/>
                  <a:pt x="22615" y="1342206"/>
                  <a:pt x="0" y="1226524"/>
                </a:cubicBezTo>
                <a:cubicBezTo>
                  <a:pt x="-14412" y="1097331"/>
                  <a:pt x="18929" y="891670"/>
                  <a:pt x="0" y="735918"/>
                </a:cubicBezTo>
                <a:cubicBezTo>
                  <a:pt x="-18929" y="580166"/>
                  <a:pt x="27709" y="383448"/>
                  <a:pt x="0" y="245311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Container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96C24A6-0242-114F-4021-C4726286D804}"/>
              </a:ext>
            </a:extLst>
          </p:cNvPr>
          <p:cNvSpPr/>
          <p:nvPr/>
        </p:nvSpPr>
        <p:spPr>
          <a:xfrm>
            <a:off x="2826844" y="3447685"/>
            <a:ext cx="1907179" cy="1471835"/>
          </a:xfrm>
          <a:custGeom>
            <a:avLst/>
            <a:gdLst>
              <a:gd name="connsiteX0" fmla="*/ 0 w 1907179"/>
              <a:gd name="connsiteY0" fmla="*/ 245311 h 1471835"/>
              <a:gd name="connsiteX1" fmla="*/ 245311 w 1907179"/>
              <a:gd name="connsiteY1" fmla="*/ 0 h 1471835"/>
              <a:gd name="connsiteX2" fmla="*/ 745828 w 1907179"/>
              <a:gd name="connsiteY2" fmla="*/ 0 h 1471835"/>
              <a:gd name="connsiteX3" fmla="*/ 1203848 w 1907179"/>
              <a:gd name="connsiteY3" fmla="*/ 0 h 1471835"/>
              <a:gd name="connsiteX4" fmla="*/ 1661868 w 1907179"/>
              <a:gd name="connsiteY4" fmla="*/ 0 h 1471835"/>
              <a:gd name="connsiteX5" fmla="*/ 1907179 w 1907179"/>
              <a:gd name="connsiteY5" fmla="*/ 245311 h 1471835"/>
              <a:gd name="connsiteX6" fmla="*/ 1907179 w 1907179"/>
              <a:gd name="connsiteY6" fmla="*/ 716293 h 1471835"/>
              <a:gd name="connsiteX7" fmla="*/ 1907179 w 1907179"/>
              <a:gd name="connsiteY7" fmla="*/ 1226524 h 1471835"/>
              <a:gd name="connsiteX8" fmla="*/ 1661868 w 1907179"/>
              <a:gd name="connsiteY8" fmla="*/ 1471835 h 1471835"/>
              <a:gd name="connsiteX9" fmla="*/ 1218013 w 1907179"/>
              <a:gd name="connsiteY9" fmla="*/ 1471835 h 1471835"/>
              <a:gd name="connsiteX10" fmla="*/ 745828 w 1907179"/>
              <a:gd name="connsiteY10" fmla="*/ 1471835 h 1471835"/>
              <a:gd name="connsiteX11" fmla="*/ 245311 w 1907179"/>
              <a:gd name="connsiteY11" fmla="*/ 1471835 h 1471835"/>
              <a:gd name="connsiteX12" fmla="*/ 0 w 1907179"/>
              <a:gd name="connsiteY12" fmla="*/ 1226524 h 1471835"/>
              <a:gd name="connsiteX13" fmla="*/ 0 w 1907179"/>
              <a:gd name="connsiteY13" fmla="*/ 735918 h 1471835"/>
              <a:gd name="connsiteX14" fmla="*/ 0 w 1907179"/>
              <a:gd name="connsiteY14" fmla="*/ 245311 h 147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07179" h="1471835" extrusionOk="0">
                <a:moveTo>
                  <a:pt x="0" y="245311"/>
                </a:moveTo>
                <a:cubicBezTo>
                  <a:pt x="-22677" y="95842"/>
                  <a:pt x="103584" y="2344"/>
                  <a:pt x="245311" y="0"/>
                </a:cubicBezTo>
                <a:cubicBezTo>
                  <a:pt x="373845" y="-22755"/>
                  <a:pt x="589615" y="46459"/>
                  <a:pt x="745828" y="0"/>
                </a:cubicBezTo>
                <a:cubicBezTo>
                  <a:pt x="902041" y="-46459"/>
                  <a:pt x="1020510" y="5199"/>
                  <a:pt x="1203848" y="0"/>
                </a:cubicBezTo>
                <a:cubicBezTo>
                  <a:pt x="1387186" y="-5199"/>
                  <a:pt x="1542332" y="53295"/>
                  <a:pt x="1661868" y="0"/>
                </a:cubicBezTo>
                <a:cubicBezTo>
                  <a:pt x="1793394" y="-12741"/>
                  <a:pt x="1915912" y="77512"/>
                  <a:pt x="1907179" y="245311"/>
                </a:cubicBezTo>
                <a:cubicBezTo>
                  <a:pt x="1946479" y="451290"/>
                  <a:pt x="1876372" y="577268"/>
                  <a:pt x="1907179" y="716293"/>
                </a:cubicBezTo>
                <a:cubicBezTo>
                  <a:pt x="1937986" y="855318"/>
                  <a:pt x="1896391" y="1053557"/>
                  <a:pt x="1907179" y="1226524"/>
                </a:cubicBezTo>
                <a:cubicBezTo>
                  <a:pt x="1897561" y="1377916"/>
                  <a:pt x="1784165" y="1456543"/>
                  <a:pt x="1661868" y="1471835"/>
                </a:cubicBezTo>
                <a:cubicBezTo>
                  <a:pt x="1444480" y="1479867"/>
                  <a:pt x="1341929" y="1464265"/>
                  <a:pt x="1218013" y="1471835"/>
                </a:cubicBezTo>
                <a:cubicBezTo>
                  <a:pt x="1094097" y="1479405"/>
                  <a:pt x="952180" y="1451362"/>
                  <a:pt x="745828" y="1471835"/>
                </a:cubicBezTo>
                <a:cubicBezTo>
                  <a:pt x="539476" y="1492308"/>
                  <a:pt x="429488" y="1419805"/>
                  <a:pt x="245311" y="1471835"/>
                </a:cubicBezTo>
                <a:cubicBezTo>
                  <a:pt x="122760" y="1487674"/>
                  <a:pt x="22615" y="1342206"/>
                  <a:pt x="0" y="1226524"/>
                </a:cubicBezTo>
                <a:cubicBezTo>
                  <a:pt x="-14412" y="1097331"/>
                  <a:pt x="18929" y="891670"/>
                  <a:pt x="0" y="735918"/>
                </a:cubicBezTo>
                <a:cubicBezTo>
                  <a:pt x="-18929" y="580166"/>
                  <a:pt x="27709" y="383448"/>
                  <a:pt x="0" y="245311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Container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467B153-EC0C-675E-6861-43526E8B668E}"/>
              </a:ext>
            </a:extLst>
          </p:cNvPr>
          <p:cNvSpPr/>
          <p:nvPr/>
        </p:nvSpPr>
        <p:spPr>
          <a:xfrm>
            <a:off x="4880411" y="2360725"/>
            <a:ext cx="1445792" cy="1471835"/>
          </a:xfrm>
          <a:custGeom>
            <a:avLst/>
            <a:gdLst>
              <a:gd name="connsiteX0" fmla="*/ 0 w 1445792"/>
              <a:gd name="connsiteY0" fmla="*/ 240970 h 1471835"/>
              <a:gd name="connsiteX1" fmla="*/ 240970 w 1445792"/>
              <a:gd name="connsiteY1" fmla="*/ 0 h 1471835"/>
              <a:gd name="connsiteX2" fmla="*/ 742173 w 1445792"/>
              <a:gd name="connsiteY2" fmla="*/ 0 h 1471835"/>
              <a:gd name="connsiteX3" fmla="*/ 1204822 w 1445792"/>
              <a:gd name="connsiteY3" fmla="*/ 0 h 1471835"/>
              <a:gd name="connsiteX4" fmla="*/ 1445792 w 1445792"/>
              <a:gd name="connsiteY4" fmla="*/ 240970 h 1471835"/>
              <a:gd name="connsiteX5" fmla="*/ 1445792 w 1445792"/>
              <a:gd name="connsiteY5" fmla="*/ 716120 h 1471835"/>
              <a:gd name="connsiteX6" fmla="*/ 1445792 w 1445792"/>
              <a:gd name="connsiteY6" fmla="*/ 1230865 h 1471835"/>
              <a:gd name="connsiteX7" fmla="*/ 1204822 w 1445792"/>
              <a:gd name="connsiteY7" fmla="*/ 1471835 h 1471835"/>
              <a:gd name="connsiteX8" fmla="*/ 742173 w 1445792"/>
              <a:gd name="connsiteY8" fmla="*/ 1471835 h 1471835"/>
              <a:gd name="connsiteX9" fmla="*/ 240970 w 1445792"/>
              <a:gd name="connsiteY9" fmla="*/ 1471835 h 1471835"/>
              <a:gd name="connsiteX10" fmla="*/ 0 w 1445792"/>
              <a:gd name="connsiteY10" fmla="*/ 1230865 h 1471835"/>
              <a:gd name="connsiteX11" fmla="*/ 0 w 1445792"/>
              <a:gd name="connsiteY11" fmla="*/ 765614 h 1471835"/>
              <a:gd name="connsiteX12" fmla="*/ 0 w 1445792"/>
              <a:gd name="connsiteY12" fmla="*/ 240970 h 147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5792" h="1471835" extrusionOk="0">
                <a:moveTo>
                  <a:pt x="0" y="240970"/>
                </a:moveTo>
                <a:cubicBezTo>
                  <a:pt x="-28703" y="90181"/>
                  <a:pt x="104200" y="1383"/>
                  <a:pt x="240970" y="0"/>
                </a:cubicBezTo>
                <a:cubicBezTo>
                  <a:pt x="439184" y="-19296"/>
                  <a:pt x="512179" y="32432"/>
                  <a:pt x="742173" y="0"/>
                </a:cubicBezTo>
                <a:cubicBezTo>
                  <a:pt x="972167" y="-32432"/>
                  <a:pt x="991096" y="37520"/>
                  <a:pt x="1204822" y="0"/>
                </a:cubicBezTo>
                <a:cubicBezTo>
                  <a:pt x="1303990" y="-18556"/>
                  <a:pt x="1470159" y="119529"/>
                  <a:pt x="1445792" y="240970"/>
                </a:cubicBezTo>
                <a:cubicBezTo>
                  <a:pt x="1469910" y="350089"/>
                  <a:pt x="1436035" y="566534"/>
                  <a:pt x="1445792" y="716120"/>
                </a:cubicBezTo>
                <a:cubicBezTo>
                  <a:pt x="1455549" y="865706"/>
                  <a:pt x="1435821" y="1118821"/>
                  <a:pt x="1445792" y="1230865"/>
                </a:cubicBezTo>
                <a:cubicBezTo>
                  <a:pt x="1442684" y="1334309"/>
                  <a:pt x="1330306" y="1482396"/>
                  <a:pt x="1204822" y="1471835"/>
                </a:cubicBezTo>
                <a:cubicBezTo>
                  <a:pt x="1035248" y="1491335"/>
                  <a:pt x="935753" y="1428800"/>
                  <a:pt x="742173" y="1471835"/>
                </a:cubicBezTo>
                <a:cubicBezTo>
                  <a:pt x="548593" y="1514870"/>
                  <a:pt x="462023" y="1456509"/>
                  <a:pt x="240970" y="1471835"/>
                </a:cubicBezTo>
                <a:cubicBezTo>
                  <a:pt x="119347" y="1488896"/>
                  <a:pt x="2210" y="1386837"/>
                  <a:pt x="0" y="1230865"/>
                </a:cubicBezTo>
                <a:cubicBezTo>
                  <a:pt x="-41955" y="1090122"/>
                  <a:pt x="11225" y="992261"/>
                  <a:pt x="0" y="765614"/>
                </a:cubicBezTo>
                <a:cubicBezTo>
                  <a:pt x="-11225" y="538967"/>
                  <a:pt x="10529" y="440225"/>
                  <a:pt x="0" y="24097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Container</a:t>
            </a:r>
            <a:endParaRPr lang="en-US" sz="1400" dirty="0">
              <a:solidFill>
                <a:schemeClr val="accent6"/>
              </a:solidFill>
            </a:endParaRP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593C45E8-6E76-2FD4-EC7B-AD47059F1033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 flipV="1">
            <a:off x="6326203" y="2712856"/>
            <a:ext cx="635831" cy="38378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853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E5C14CB0-C2AE-9E73-28AE-CF6D221F9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>
            <a:extLst>
              <a:ext uri="{FF2B5EF4-FFF2-40B4-BE49-F238E27FC236}">
                <a16:creationId xmlns:a16="http://schemas.microsoft.com/office/drawing/2014/main" id="{38D04F41-0349-896A-C81C-8D2798B908BC}"/>
              </a:ext>
            </a:extLst>
          </p:cNvPr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35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DC131F-112B-D232-0662-326D1D71090C}"/>
              </a:ext>
            </a:extLst>
          </p:cNvPr>
          <p:cNvGrpSpPr/>
          <p:nvPr/>
        </p:nvGrpSpPr>
        <p:grpSpPr>
          <a:xfrm>
            <a:off x="2374865" y="3513618"/>
            <a:ext cx="1698771" cy="1068485"/>
            <a:chOff x="346632" y="1967292"/>
            <a:chExt cx="1698771" cy="106848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87703CE7-24EE-7041-AE55-37FF579D7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38818" y="1575106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B4AAA7-67E5-BFDC-2A69-AA1A615DDCD2}"/>
                </a:ext>
              </a:extLst>
            </p:cNvPr>
            <p:cNvSpPr txBox="1"/>
            <p:nvPr/>
          </p:nvSpPr>
          <p:spPr>
            <a:xfrm>
              <a:off x="453118" y="2728000"/>
              <a:ext cx="12835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56602"/>
                  </a:solidFill>
                  <a:latin typeface="Chalkduster" panose="03050602040202020205" pitchFamily="66" charset="77"/>
                </a:rPr>
                <a:t>RabbitMQ</a:t>
              </a:r>
              <a:endParaRPr lang="en-US" dirty="0">
                <a:solidFill>
                  <a:srgbClr val="F5660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FBB47-C688-A859-6272-B813D0B8EC4C}"/>
              </a:ext>
            </a:extLst>
          </p:cNvPr>
          <p:cNvGrpSpPr/>
          <p:nvPr/>
        </p:nvGrpSpPr>
        <p:grpSpPr>
          <a:xfrm>
            <a:off x="4261846" y="3626773"/>
            <a:ext cx="1122156" cy="918171"/>
            <a:chOff x="5208242" y="3531996"/>
            <a:chExt cx="1122156" cy="918171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C556AE9-62DA-B564-2330-66FE0FB72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9381" y="3531996"/>
              <a:ext cx="675824" cy="675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63D4D-DB36-2BF0-D80F-E7167896AD19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Chalkduster" panose="03050602040202020205" pitchFamily="66" charset="77"/>
                </a:rPr>
                <a:t>ValKey</a:t>
              </a:r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C526B76-0800-C2AA-91F8-919A3F5BC315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1303689" y="2877147"/>
            <a:ext cx="672004" cy="6108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0E1B00E9-61F6-BC87-DC29-007411A3AD1A}"/>
              </a:ext>
            </a:extLst>
          </p:cNvPr>
          <p:cNvCxnSpPr>
            <a:cxnSpLocks/>
            <a:stCxn id="19" idx="2"/>
            <a:endCxn id="60" idx="0"/>
          </p:cNvCxnSpPr>
          <p:nvPr/>
        </p:nvCxnSpPr>
        <p:spPr>
          <a:xfrm rot="5400000">
            <a:off x="2895488" y="3135148"/>
            <a:ext cx="469492" cy="10562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162ABACA-3E1C-54EE-FE4D-5CC083A1BC9B}"/>
              </a:ext>
            </a:extLst>
          </p:cNvPr>
          <p:cNvCxnSpPr>
            <a:cxnSpLocks/>
            <a:endCxn id="13" idx="2"/>
          </p:cNvCxnSpPr>
          <p:nvPr/>
        </p:nvCxnSpPr>
        <p:spPr>
          <a:xfrm rot="5400000" flipH="1" flipV="1">
            <a:off x="4682396" y="3093314"/>
            <a:ext cx="491608" cy="9061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914A781F-409E-F920-7D43-54D999B4FC25}"/>
              </a:ext>
            </a:extLst>
          </p:cNvPr>
          <p:cNvSpPr/>
          <p:nvPr/>
        </p:nvSpPr>
        <p:spPr>
          <a:xfrm>
            <a:off x="242111" y="3422707"/>
            <a:ext cx="5670618" cy="1515053"/>
          </a:xfrm>
          <a:custGeom>
            <a:avLst/>
            <a:gdLst>
              <a:gd name="connsiteX0" fmla="*/ 0 w 5670618"/>
              <a:gd name="connsiteY0" fmla="*/ 252514 h 1515053"/>
              <a:gd name="connsiteX1" fmla="*/ 252514 w 5670618"/>
              <a:gd name="connsiteY1" fmla="*/ 0 h 1515053"/>
              <a:gd name="connsiteX2" fmla="*/ 5418104 w 5670618"/>
              <a:gd name="connsiteY2" fmla="*/ 0 h 1515053"/>
              <a:gd name="connsiteX3" fmla="*/ 5670618 w 5670618"/>
              <a:gd name="connsiteY3" fmla="*/ 252514 h 1515053"/>
              <a:gd name="connsiteX4" fmla="*/ 5670618 w 5670618"/>
              <a:gd name="connsiteY4" fmla="*/ 1262539 h 1515053"/>
              <a:gd name="connsiteX5" fmla="*/ 5418104 w 5670618"/>
              <a:gd name="connsiteY5" fmla="*/ 1515053 h 1515053"/>
              <a:gd name="connsiteX6" fmla="*/ 252514 w 5670618"/>
              <a:gd name="connsiteY6" fmla="*/ 1515053 h 1515053"/>
              <a:gd name="connsiteX7" fmla="*/ 0 w 5670618"/>
              <a:gd name="connsiteY7" fmla="*/ 1262539 h 1515053"/>
              <a:gd name="connsiteX8" fmla="*/ 0 w 5670618"/>
              <a:gd name="connsiteY8" fmla="*/ 252514 h 151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0618" h="1515053" extrusionOk="0">
                <a:moveTo>
                  <a:pt x="0" y="252514"/>
                </a:moveTo>
                <a:cubicBezTo>
                  <a:pt x="-7420" y="108477"/>
                  <a:pt x="97218" y="5943"/>
                  <a:pt x="252514" y="0"/>
                </a:cubicBezTo>
                <a:cubicBezTo>
                  <a:pt x="2196850" y="132882"/>
                  <a:pt x="3097739" y="-84951"/>
                  <a:pt x="5418104" y="0"/>
                </a:cubicBezTo>
                <a:cubicBezTo>
                  <a:pt x="5543753" y="13487"/>
                  <a:pt x="5667208" y="131902"/>
                  <a:pt x="5670618" y="252514"/>
                </a:cubicBezTo>
                <a:cubicBezTo>
                  <a:pt x="5616368" y="585435"/>
                  <a:pt x="5579877" y="1085470"/>
                  <a:pt x="5670618" y="1262539"/>
                </a:cubicBezTo>
                <a:cubicBezTo>
                  <a:pt x="5682665" y="1403428"/>
                  <a:pt x="5562249" y="1505411"/>
                  <a:pt x="5418104" y="1515053"/>
                </a:cubicBezTo>
                <a:cubicBezTo>
                  <a:pt x="3871277" y="1602692"/>
                  <a:pt x="1398757" y="1442374"/>
                  <a:pt x="252514" y="1515053"/>
                </a:cubicBezTo>
                <a:cubicBezTo>
                  <a:pt x="112480" y="1509581"/>
                  <a:pt x="-11122" y="1417455"/>
                  <a:pt x="0" y="1262539"/>
                </a:cubicBezTo>
                <a:cubicBezTo>
                  <a:pt x="-4826" y="813731"/>
                  <a:pt x="-22012" y="573471"/>
                  <a:pt x="0" y="252514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latin typeface="Chalkduster" panose="03050602040202020205" pitchFamily="66" charset="77"/>
              </a:rPr>
              <a:t>Data Services</a:t>
            </a: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8821E37F-C6A7-1ADB-88AA-D589371196D3}"/>
              </a:ext>
            </a:extLst>
          </p:cNvPr>
          <p:cNvSpPr/>
          <p:nvPr/>
        </p:nvSpPr>
        <p:spPr>
          <a:xfrm>
            <a:off x="4341949" y="1189789"/>
            <a:ext cx="1229696" cy="641607"/>
          </a:xfrm>
          <a:custGeom>
            <a:avLst/>
            <a:gdLst>
              <a:gd name="connsiteX0" fmla="*/ 0 w 1229696"/>
              <a:gd name="connsiteY0" fmla="*/ 160402 h 641607"/>
              <a:gd name="connsiteX1" fmla="*/ 1069294 w 1229696"/>
              <a:gd name="connsiteY1" fmla="*/ 160402 h 641607"/>
              <a:gd name="connsiteX2" fmla="*/ 1069294 w 1229696"/>
              <a:gd name="connsiteY2" fmla="*/ 641607 h 641607"/>
              <a:gd name="connsiteX3" fmla="*/ 0 w 1229696"/>
              <a:gd name="connsiteY3" fmla="*/ 641607 h 641607"/>
              <a:gd name="connsiteX4" fmla="*/ 0 w 1229696"/>
              <a:gd name="connsiteY4" fmla="*/ 160402 h 641607"/>
              <a:gd name="connsiteX0" fmla="*/ 1069294 w 1229696"/>
              <a:gd name="connsiteY0" fmla="*/ 160402 h 641607"/>
              <a:gd name="connsiteX1" fmla="*/ 1229696 w 1229696"/>
              <a:gd name="connsiteY1" fmla="*/ 0 h 641607"/>
              <a:gd name="connsiteX2" fmla="*/ 1229696 w 1229696"/>
              <a:gd name="connsiteY2" fmla="*/ 481205 h 641607"/>
              <a:gd name="connsiteX3" fmla="*/ 1069294 w 1229696"/>
              <a:gd name="connsiteY3" fmla="*/ 641607 h 641607"/>
              <a:gd name="connsiteX4" fmla="*/ 1069294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069294 w 1229696"/>
              <a:gd name="connsiteY3" fmla="*/ 160402 h 641607"/>
              <a:gd name="connsiteX4" fmla="*/ 0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229696 w 1229696"/>
              <a:gd name="connsiteY3" fmla="*/ 481205 h 641607"/>
              <a:gd name="connsiteX4" fmla="*/ 1069294 w 1229696"/>
              <a:gd name="connsiteY4" fmla="*/ 641607 h 641607"/>
              <a:gd name="connsiteX5" fmla="*/ 0 w 1229696"/>
              <a:gd name="connsiteY5" fmla="*/ 641607 h 641607"/>
              <a:gd name="connsiteX6" fmla="*/ 0 w 1229696"/>
              <a:gd name="connsiteY6" fmla="*/ 160402 h 641607"/>
              <a:gd name="connsiteX7" fmla="*/ 0 w 1229696"/>
              <a:gd name="connsiteY7" fmla="*/ 160402 h 641607"/>
              <a:gd name="connsiteX8" fmla="*/ 1069294 w 1229696"/>
              <a:gd name="connsiteY8" fmla="*/ 160402 h 641607"/>
              <a:gd name="connsiteX9" fmla="*/ 1229696 w 1229696"/>
              <a:gd name="connsiteY9" fmla="*/ 0 h 641607"/>
              <a:gd name="connsiteX10" fmla="*/ 1069294 w 1229696"/>
              <a:gd name="connsiteY10" fmla="*/ 160402 h 641607"/>
              <a:gd name="connsiteX11" fmla="*/ 1069294 w 1229696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9696" h="641607" stroke="0" extrusionOk="0">
                <a:moveTo>
                  <a:pt x="0" y="160402"/>
                </a:moveTo>
                <a:cubicBezTo>
                  <a:pt x="196211" y="203343"/>
                  <a:pt x="780634" y="97866"/>
                  <a:pt x="1069294" y="160402"/>
                </a:cubicBezTo>
                <a:cubicBezTo>
                  <a:pt x="1072743" y="230065"/>
                  <a:pt x="1044548" y="464741"/>
                  <a:pt x="1069294" y="641607"/>
                </a:cubicBezTo>
                <a:cubicBezTo>
                  <a:pt x="681248" y="567103"/>
                  <a:pt x="376754" y="693713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229696" h="641607" fill="darkenLess" stroke="0" extrusionOk="0">
                <a:moveTo>
                  <a:pt x="1069294" y="160402"/>
                </a:moveTo>
                <a:cubicBezTo>
                  <a:pt x="1094963" y="111452"/>
                  <a:pt x="1195287" y="12858"/>
                  <a:pt x="1229696" y="0"/>
                </a:cubicBezTo>
                <a:cubicBezTo>
                  <a:pt x="1190908" y="112433"/>
                  <a:pt x="1259849" y="410973"/>
                  <a:pt x="1229696" y="481205"/>
                </a:cubicBezTo>
                <a:cubicBezTo>
                  <a:pt x="1142645" y="540933"/>
                  <a:pt x="1096539" y="600271"/>
                  <a:pt x="1069294" y="641607"/>
                </a:cubicBezTo>
                <a:cubicBezTo>
                  <a:pt x="1097358" y="525065"/>
                  <a:pt x="1110379" y="246331"/>
                  <a:pt x="1069294" y="160402"/>
                </a:cubicBezTo>
                <a:close/>
              </a:path>
              <a:path w="1229696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303163" y="24008"/>
                  <a:pt x="990656" y="-12899"/>
                  <a:pt x="1229696" y="0"/>
                </a:cubicBezTo>
                <a:cubicBezTo>
                  <a:pt x="1195979" y="5918"/>
                  <a:pt x="1079105" y="137281"/>
                  <a:pt x="1069294" y="160402"/>
                </a:cubicBezTo>
                <a:cubicBezTo>
                  <a:pt x="657173" y="111922"/>
                  <a:pt x="253450" y="200952"/>
                  <a:pt x="0" y="160402"/>
                </a:cubicBezTo>
                <a:close/>
              </a:path>
              <a:path w="1229696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368978" y="76557"/>
                  <a:pt x="1008822" y="-71054"/>
                  <a:pt x="1229696" y="0"/>
                </a:cubicBezTo>
                <a:cubicBezTo>
                  <a:pt x="1218422" y="193986"/>
                  <a:pt x="1190225" y="421327"/>
                  <a:pt x="1229696" y="481205"/>
                </a:cubicBezTo>
                <a:cubicBezTo>
                  <a:pt x="1179689" y="540026"/>
                  <a:pt x="1121314" y="597687"/>
                  <a:pt x="1069294" y="641607"/>
                </a:cubicBezTo>
                <a:cubicBezTo>
                  <a:pt x="550845" y="724762"/>
                  <a:pt x="478101" y="677754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445152" y="208079"/>
                  <a:pt x="589163" y="113739"/>
                  <a:pt x="1069294" y="160402"/>
                </a:cubicBezTo>
                <a:cubicBezTo>
                  <a:pt x="1102993" y="102691"/>
                  <a:pt x="1154090" y="83337"/>
                  <a:pt x="1229696" y="0"/>
                </a:cubicBezTo>
                <a:moveTo>
                  <a:pt x="1069294" y="160402"/>
                </a:moveTo>
                <a:cubicBezTo>
                  <a:pt x="1051845" y="312047"/>
                  <a:pt x="1034185" y="412279"/>
                  <a:pt x="1069294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2245F06A-DAE8-2DE8-8A41-B557BA48E1C6}"/>
              </a:ext>
            </a:extLst>
          </p:cNvPr>
          <p:cNvCxnSpPr>
            <a:cxnSpLocks/>
            <a:stCxn id="13" idx="0"/>
            <a:endCxn id="217" idx="3"/>
          </p:cNvCxnSpPr>
          <p:nvPr/>
        </p:nvCxnSpPr>
        <p:spPr>
          <a:xfrm rot="16200000" flipV="1">
            <a:off x="4827058" y="1880935"/>
            <a:ext cx="195991" cy="9691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>
            <a:extLst>
              <a:ext uri="{FF2B5EF4-FFF2-40B4-BE49-F238E27FC236}">
                <a16:creationId xmlns:a16="http://schemas.microsoft.com/office/drawing/2014/main" id="{C55C0247-8ACD-E126-C943-6A06036C996D}"/>
              </a:ext>
            </a:extLst>
          </p:cNvPr>
          <p:cNvSpPr/>
          <p:nvPr/>
        </p:nvSpPr>
        <p:spPr>
          <a:xfrm>
            <a:off x="934390" y="1243667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5BFF2FA7-CAA7-3E82-7237-F0024BE3BB6F}"/>
              </a:ext>
            </a:extLst>
          </p:cNvPr>
          <p:cNvCxnSpPr>
            <a:cxnSpLocks/>
            <a:stCxn id="16" idx="0"/>
            <a:endCxn id="221" idx="3"/>
          </p:cNvCxnSpPr>
          <p:nvPr/>
        </p:nvCxnSpPr>
        <p:spPr>
          <a:xfrm rot="5400000" flipH="1" flipV="1">
            <a:off x="1275936" y="1943604"/>
            <a:ext cx="197898" cy="8123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372FAB40-4528-D616-1E96-275D9F49444D}"/>
              </a:ext>
            </a:extLst>
          </p:cNvPr>
          <p:cNvGrpSpPr/>
          <p:nvPr/>
        </p:nvGrpSpPr>
        <p:grpSpPr>
          <a:xfrm>
            <a:off x="540690" y="2029658"/>
            <a:ext cx="1587067" cy="816913"/>
            <a:chOff x="1247336" y="1929902"/>
            <a:chExt cx="1587067" cy="8169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8A64B89-1F8B-61B9-8F60-8E948789D964}"/>
                </a:ext>
              </a:extLst>
            </p:cNvPr>
            <p:cNvSpPr/>
            <p:nvPr/>
          </p:nvSpPr>
          <p:spPr>
            <a:xfrm>
              <a:off x="1247420" y="1983416"/>
              <a:ext cx="1586983" cy="763399"/>
            </a:xfrm>
            <a:custGeom>
              <a:avLst/>
              <a:gdLst>
                <a:gd name="connsiteX0" fmla="*/ 0 w 1586983"/>
                <a:gd name="connsiteY0" fmla="*/ 127236 h 763399"/>
                <a:gd name="connsiteX1" fmla="*/ 127236 w 1586983"/>
                <a:gd name="connsiteY1" fmla="*/ 0 h 763399"/>
                <a:gd name="connsiteX2" fmla="*/ 1459747 w 1586983"/>
                <a:gd name="connsiteY2" fmla="*/ 0 h 763399"/>
                <a:gd name="connsiteX3" fmla="*/ 1586983 w 1586983"/>
                <a:gd name="connsiteY3" fmla="*/ 127236 h 763399"/>
                <a:gd name="connsiteX4" fmla="*/ 1586983 w 1586983"/>
                <a:gd name="connsiteY4" fmla="*/ 636163 h 763399"/>
                <a:gd name="connsiteX5" fmla="*/ 1459747 w 1586983"/>
                <a:gd name="connsiteY5" fmla="*/ 763399 h 763399"/>
                <a:gd name="connsiteX6" fmla="*/ 127236 w 1586983"/>
                <a:gd name="connsiteY6" fmla="*/ 763399 h 763399"/>
                <a:gd name="connsiteX7" fmla="*/ 0 w 1586983"/>
                <a:gd name="connsiteY7" fmla="*/ 636163 h 763399"/>
                <a:gd name="connsiteX8" fmla="*/ 0 w 1586983"/>
                <a:gd name="connsiteY8" fmla="*/ 127236 h 76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983" h="763399" extrusionOk="0">
                  <a:moveTo>
                    <a:pt x="0" y="127236"/>
                  </a:moveTo>
                  <a:cubicBezTo>
                    <a:pt x="-10536" y="50466"/>
                    <a:pt x="47079" y="3710"/>
                    <a:pt x="127236" y="0"/>
                  </a:cubicBezTo>
                  <a:cubicBezTo>
                    <a:pt x="507978" y="-103461"/>
                    <a:pt x="959607" y="-101467"/>
                    <a:pt x="1459747" y="0"/>
                  </a:cubicBezTo>
                  <a:cubicBezTo>
                    <a:pt x="1522961" y="6891"/>
                    <a:pt x="1585541" y="64936"/>
                    <a:pt x="1586983" y="127236"/>
                  </a:cubicBezTo>
                  <a:cubicBezTo>
                    <a:pt x="1569369" y="272796"/>
                    <a:pt x="1580149" y="417715"/>
                    <a:pt x="1586983" y="636163"/>
                  </a:cubicBezTo>
                  <a:cubicBezTo>
                    <a:pt x="1592531" y="707092"/>
                    <a:pt x="1533452" y="756331"/>
                    <a:pt x="1459747" y="763399"/>
                  </a:cubicBezTo>
                  <a:cubicBezTo>
                    <a:pt x="1306075" y="660331"/>
                    <a:pt x="405712" y="837780"/>
                    <a:pt x="127236" y="763399"/>
                  </a:cubicBezTo>
                  <a:cubicBezTo>
                    <a:pt x="56584" y="759763"/>
                    <a:pt x="-5528" y="714116"/>
                    <a:pt x="0" y="636163"/>
                  </a:cubicBezTo>
                  <a:cubicBezTo>
                    <a:pt x="21269" y="511416"/>
                    <a:pt x="-7156" y="292973"/>
                    <a:pt x="0" y="12723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Event Processor</a:t>
              </a:r>
            </a:p>
            <a:p>
              <a:pPr algn="ctr"/>
              <a:r>
                <a:rPr lang="en-US" dirty="0">
                  <a:latin typeface="Chalkduster" panose="03050602040202020205" pitchFamily="66" charset="77"/>
                </a:rPr>
                <a:t>App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4FC7EB45-8D4D-6400-9DA9-7812421C6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336" y="1929902"/>
              <a:ext cx="393700" cy="374650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BEFAA390-85BF-F783-4238-49BE49423254}"/>
              </a:ext>
            </a:extLst>
          </p:cNvPr>
          <p:cNvGrpSpPr/>
          <p:nvPr/>
        </p:nvGrpSpPr>
        <p:grpSpPr>
          <a:xfrm>
            <a:off x="2518100" y="1885274"/>
            <a:ext cx="1329894" cy="1067941"/>
            <a:chOff x="4030676" y="1358987"/>
            <a:chExt cx="1343289" cy="130499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9DF3707-CBA7-E217-9737-D5CE6660AB71}"/>
                </a:ext>
              </a:extLst>
            </p:cNvPr>
            <p:cNvSpPr/>
            <p:nvPr/>
          </p:nvSpPr>
          <p:spPr>
            <a:xfrm>
              <a:off x="4030676" y="1477863"/>
              <a:ext cx="1343289" cy="1186122"/>
            </a:xfrm>
            <a:custGeom>
              <a:avLst/>
              <a:gdLst>
                <a:gd name="connsiteX0" fmla="*/ 0 w 1343289"/>
                <a:gd name="connsiteY0" fmla="*/ 197691 h 1186122"/>
                <a:gd name="connsiteX1" fmla="*/ 197691 w 1343289"/>
                <a:gd name="connsiteY1" fmla="*/ 0 h 1186122"/>
                <a:gd name="connsiteX2" fmla="*/ 1145598 w 1343289"/>
                <a:gd name="connsiteY2" fmla="*/ 0 h 1186122"/>
                <a:gd name="connsiteX3" fmla="*/ 1343289 w 1343289"/>
                <a:gd name="connsiteY3" fmla="*/ 197691 h 1186122"/>
                <a:gd name="connsiteX4" fmla="*/ 1343289 w 1343289"/>
                <a:gd name="connsiteY4" fmla="*/ 988431 h 1186122"/>
                <a:gd name="connsiteX5" fmla="*/ 1145598 w 1343289"/>
                <a:gd name="connsiteY5" fmla="*/ 1186122 h 1186122"/>
                <a:gd name="connsiteX6" fmla="*/ 197691 w 1343289"/>
                <a:gd name="connsiteY6" fmla="*/ 1186122 h 1186122"/>
                <a:gd name="connsiteX7" fmla="*/ 0 w 1343289"/>
                <a:gd name="connsiteY7" fmla="*/ 988431 h 1186122"/>
                <a:gd name="connsiteX8" fmla="*/ 0 w 1343289"/>
                <a:gd name="connsiteY8" fmla="*/ 197691 h 11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3289" h="1186122" extrusionOk="0">
                  <a:moveTo>
                    <a:pt x="0" y="197691"/>
                  </a:moveTo>
                  <a:cubicBezTo>
                    <a:pt x="-15487" y="78956"/>
                    <a:pt x="77208" y="4241"/>
                    <a:pt x="197691" y="0"/>
                  </a:cubicBezTo>
                  <a:cubicBezTo>
                    <a:pt x="506983" y="-34846"/>
                    <a:pt x="1013552" y="-75627"/>
                    <a:pt x="1145598" y="0"/>
                  </a:cubicBezTo>
                  <a:cubicBezTo>
                    <a:pt x="1242315" y="12173"/>
                    <a:pt x="1340360" y="104701"/>
                    <a:pt x="1343289" y="197691"/>
                  </a:cubicBezTo>
                  <a:cubicBezTo>
                    <a:pt x="1399633" y="287683"/>
                    <a:pt x="1277646" y="771432"/>
                    <a:pt x="1343289" y="988431"/>
                  </a:cubicBezTo>
                  <a:cubicBezTo>
                    <a:pt x="1361932" y="1099825"/>
                    <a:pt x="1261951" y="1171365"/>
                    <a:pt x="1145598" y="1186122"/>
                  </a:cubicBezTo>
                  <a:cubicBezTo>
                    <a:pt x="752660" y="1214116"/>
                    <a:pt x="585658" y="1108008"/>
                    <a:pt x="197691" y="1186122"/>
                  </a:cubicBezTo>
                  <a:cubicBezTo>
                    <a:pt x="87705" y="1178458"/>
                    <a:pt x="-10966" y="1112852"/>
                    <a:pt x="0" y="988431"/>
                  </a:cubicBezTo>
                  <a:cubicBezTo>
                    <a:pt x="62651" y="595938"/>
                    <a:pt x="-43311" y="578486"/>
                    <a:pt x="0" y="19769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Consumer Sink App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F5CC7C0F-FEDC-D5C8-16CF-EB0C3368F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5470" y="1358987"/>
              <a:ext cx="393700" cy="37465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14D0ABD4-F9D3-DF2A-CED9-23C832525096}"/>
              </a:ext>
            </a:extLst>
          </p:cNvPr>
          <p:cNvGrpSpPr/>
          <p:nvPr/>
        </p:nvGrpSpPr>
        <p:grpSpPr>
          <a:xfrm>
            <a:off x="4375372" y="2027387"/>
            <a:ext cx="1196273" cy="865431"/>
            <a:chOff x="6045609" y="1614762"/>
            <a:chExt cx="1328313" cy="1135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D629DA-23A0-1B2E-BE42-18BFDBCBBED9}"/>
                </a:ext>
              </a:extLst>
            </p:cNvPr>
            <p:cNvSpPr/>
            <p:nvPr/>
          </p:nvSpPr>
          <p:spPr>
            <a:xfrm>
              <a:off x="6045609" y="1614762"/>
              <a:ext cx="1328313" cy="1135943"/>
            </a:xfrm>
            <a:custGeom>
              <a:avLst/>
              <a:gdLst>
                <a:gd name="connsiteX0" fmla="*/ 0 w 1328313"/>
                <a:gd name="connsiteY0" fmla="*/ 0 h 1135943"/>
                <a:gd name="connsiteX1" fmla="*/ 1328313 w 1328313"/>
                <a:gd name="connsiteY1" fmla="*/ 0 h 1135943"/>
                <a:gd name="connsiteX2" fmla="*/ 1328313 w 1328313"/>
                <a:gd name="connsiteY2" fmla="*/ 1135943 h 1135943"/>
                <a:gd name="connsiteX3" fmla="*/ 0 w 1328313"/>
                <a:gd name="connsiteY3" fmla="*/ 1135943 h 1135943"/>
                <a:gd name="connsiteX4" fmla="*/ 0 w 1328313"/>
                <a:gd name="connsiteY4" fmla="*/ 0 h 11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313" h="1135943" extrusionOk="0">
                  <a:moveTo>
                    <a:pt x="0" y="0"/>
                  </a:moveTo>
                  <a:cubicBezTo>
                    <a:pt x="658935" y="24395"/>
                    <a:pt x="852529" y="22435"/>
                    <a:pt x="1328313" y="0"/>
                  </a:cubicBezTo>
                  <a:cubicBezTo>
                    <a:pt x="1416012" y="241445"/>
                    <a:pt x="1289444" y="791474"/>
                    <a:pt x="1328313" y="1135943"/>
                  </a:cubicBezTo>
                  <a:cubicBezTo>
                    <a:pt x="834987" y="1234860"/>
                    <a:pt x="346827" y="1222624"/>
                    <a:pt x="0" y="1135943"/>
                  </a:cubicBezTo>
                  <a:cubicBezTo>
                    <a:pt x="-44848" y="720082"/>
                    <a:pt x="-51066" y="42440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User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</a:t>
              </a:r>
              <a:endParaRPr lang="en-US" dirty="0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C5AD8D80-06CA-57D1-A8D1-2BD90E6DD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7605" y="1626538"/>
              <a:ext cx="393700" cy="374650"/>
            </a:xfrm>
            <a:prstGeom prst="rect">
              <a:avLst/>
            </a:prstGeom>
          </p:spPr>
        </p:pic>
      </p:grpSp>
      <p:pic>
        <p:nvPicPr>
          <p:cNvPr id="240" name="Picture 239">
            <a:extLst>
              <a:ext uri="{FF2B5EF4-FFF2-40B4-BE49-F238E27FC236}">
                <a16:creationId xmlns:a16="http://schemas.microsoft.com/office/drawing/2014/main" id="{DA7A5850-0097-DEDB-DF95-F9AF9E47B2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0515" y="1215985"/>
            <a:ext cx="752564" cy="235439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C741E85A-B954-9D89-8F50-9D173A764A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048" y="1235578"/>
            <a:ext cx="752564" cy="235439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B170778A-CE91-3A15-3C95-70BFA6F0DD5F}"/>
              </a:ext>
            </a:extLst>
          </p:cNvPr>
          <p:cNvGrpSpPr/>
          <p:nvPr/>
        </p:nvGrpSpPr>
        <p:grpSpPr>
          <a:xfrm>
            <a:off x="474867" y="3554892"/>
            <a:ext cx="1610377" cy="990052"/>
            <a:chOff x="3612325" y="2561076"/>
            <a:chExt cx="1610377" cy="990052"/>
          </a:xfrm>
        </p:grpSpPr>
        <p:pic>
          <p:nvPicPr>
            <p:cNvPr id="245" name="Graphic 244" descr="Database outline">
              <a:extLst>
                <a:ext uri="{FF2B5EF4-FFF2-40B4-BE49-F238E27FC236}">
                  <a16:creationId xmlns:a16="http://schemas.microsoft.com/office/drawing/2014/main" id="{F0B65772-52A8-ABC5-7213-70217835B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43008" y="2561076"/>
              <a:ext cx="675824" cy="675824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81CB6445-ECE9-0B8C-EF02-6BBCBE60A6EA}"/>
                </a:ext>
              </a:extLst>
            </p:cNvPr>
            <p:cNvSpPr txBox="1"/>
            <p:nvPr/>
          </p:nvSpPr>
          <p:spPr>
            <a:xfrm>
              <a:off x="3612325" y="3243351"/>
              <a:ext cx="16103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699DC9"/>
                  </a:solidFill>
                  <a:latin typeface="Chalkduster" panose="03050602040202020205" pitchFamily="66" charset="77"/>
                </a:rPr>
                <a:t>Postgres ML</a:t>
              </a:r>
              <a:endParaRPr lang="en-US" dirty="0">
                <a:solidFill>
                  <a:srgbClr val="699DC9"/>
                </a:solidFill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CC5E301-AF1A-685B-F94E-36AC52CC2F5D}"/>
              </a:ext>
            </a:extLst>
          </p:cNvPr>
          <p:cNvSpPr/>
          <p:nvPr/>
        </p:nvSpPr>
        <p:spPr>
          <a:xfrm>
            <a:off x="34293" y="598556"/>
            <a:ext cx="5967436" cy="4458261"/>
          </a:xfrm>
          <a:custGeom>
            <a:avLst/>
            <a:gdLst>
              <a:gd name="connsiteX0" fmla="*/ 0 w 5967436"/>
              <a:gd name="connsiteY0" fmla="*/ 743058 h 4458261"/>
              <a:gd name="connsiteX1" fmla="*/ 743058 w 5967436"/>
              <a:gd name="connsiteY1" fmla="*/ 0 h 4458261"/>
              <a:gd name="connsiteX2" fmla="*/ 5224378 w 5967436"/>
              <a:gd name="connsiteY2" fmla="*/ 0 h 4458261"/>
              <a:gd name="connsiteX3" fmla="*/ 5967436 w 5967436"/>
              <a:gd name="connsiteY3" fmla="*/ 743058 h 4458261"/>
              <a:gd name="connsiteX4" fmla="*/ 5967436 w 5967436"/>
              <a:gd name="connsiteY4" fmla="*/ 3715203 h 4458261"/>
              <a:gd name="connsiteX5" fmla="*/ 5224378 w 5967436"/>
              <a:gd name="connsiteY5" fmla="*/ 4458261 h 4458261"/>
              <a:gd name="connsiteX6" fmla="*/ 743058 w 5967436"/>
              <a:gd name="connsiteY6" fmla="*/ 4458261 h 4458261"/>
              <a:gd name="connsiteX7" fmla="*/ 0 w 5967436"/>
              <a:gd name="connsiteY7" fmla="*/ 3715203 h 4458261"/>
              <a:gd name="connsiteX8" fmla="*/ 0 w 5967436"/>
              <a:gd name="connsiteY8" fmla="*/ 743058 h 445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7436" h="4458261" extrusionOk="0">
                <a:moveTo>
                  <a:pt x="0" y="743058"/>
                </a:moveTo>
                <a:cubicBezTo>
                  <a:pt x="-30879" y="313631"/>
                  <a:pt x="316489" y="6076"/>
                  <a:pt x="743058" y="0"/>
                </a:cubicBezTo>
                <a:cubicBezTo>
                  <a:pt x="2574074" y="132882"/>
                  <a:pt x="4182996" y="-84951"/>
                  <a:pt x="5224378" y="0"/>
                </a:cubicBezTo>
                <a:cubicBezTo>
                  <a:pt x="5606655" y="27444"/>
                  <a:pt x="5962243" y="361381"/>
                  <a:pt x="5967436" y="743058"/>
                </a:cubicBezTo>
                <a:cubicBezTo>
                  <a:pt x="5987623" y="1770461"/>
                  <a:pt x="6119916" y="2908987"/>
                  <a:pt x="5967436" y="3715203"/>
                </a:cubicBezTo>
                <a:cubicBezTo>
                  <a:pt x="6004838" y="4130020"/>
                  <a:pt x="5636913" y="4453827"/>
                  <a:pt x="5224378" y="4458261"/>
                </a:cubicBezTo>
                <a:cubicBezTo>
                  <a:pt x="4408006" y="4545900"/>
                  <a:pt x="1907618" y="4385582"/>
                  <a:pt x="743058" y="4458261"/>
                </a:cubicBezTo>
                <a:cubicBezTo>
                  <a:pt x="329183" y="4424934"/>
                  <a:pt x="-26792" y="4162816"/>
                  <a:pt x="0" y="3715203"/>
                </a:cubicBezTo>
                <a:cubicBezTo>
                  <a:pt x="-38581" y="2790204"/>
                  <a:pt x="63341" y="1675603"/>
                  <a:pt x="0" y="743058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>
              <a:latin typeface="Chalkduster" panose="03050602040202020205" pitchFamily="66" charset="77"/>
            </a:endParaRPr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F3D1A5E3-9E4D-0948-38E7-00B316F4E7BA}"/>
              </a:ext>
            </a:extLst>
          </p:cNvPr>
          <p:cNvSpPr/>
          <p:nvPr/>
        </p:nvSpPr>
        <p:spPr>
          <a:xfrm>
            <a:off x="6341077" y="1162603"/>
            <a:ext cx="2701905" cy="3298915"/>
          </a:xfrm>
          <a:custGeom>
            <a:avLst/>
            <a:gdLst>
              <a:gd name="connsiteX0" fmla="*/ 0 w 2701905"/>
              <a:gd name="connsiteY0" fmla="*/ 0 h 3298915"/>
              <a:gd name="connsiteX1" fmla="*/ 648457 w 2701905"/>
              <a:gd name="connsiteY1" fmla="*/ 0 h 3298915"/>
              <a:gd name="connsiteX2" fmla="*/ 1242876 w 2701905"/>
              <a:gd name="connsiteY2" fmla="*/ 0 h 3298915"/>
              <a:gd name="connsiteX3" fmla="*/ 1972391 w 2701905"/>
              <a:gd name="connsiteY3" fmla="*/ 0 h 3298915"/>
              <a:gd name="connsiteX4" fmla="*/ 2701905 w 2701905"/>
              <a:gd name="connsiteY4" fmla="*/ 0 h 3298915"/>
              <a:gd name="connsiteX5" fmla="*/ 2701905 w 2701905"/>
              <a:gd name="connsiteY5" fmla="*/ 541232 h 3298915"/>
              <a:gd name="connsiteX6" fmla="*/ 2701905 w 2701905"/>
              <a:gd name="connsiteY6" fmla="*/ 1053978 h 3298915"/>
              <a:gd name="connsiteX7" fmla="*/ 2701905 w 2701905"/>
              <a:gd name="connsiteY7" fmla="*/ 1623695 h 3298915"/>
              <a:gd name="connsiteX8" fmla="*/ 2701905 w 2701905"/>
              <a:gd name="connsiteY8" fmla="*/ 2193413 h 3298915"/>
              <a:gd name="connsiteX9" fmla="*/ 2701905 w 2701905"/>
              <a:gd name="connsiteY9" fmla="*/ 2848588 h 3298915"/>
              <a:gd name="connsiteX10" fmla="*/ 2251578 w 2701905"/>
              <a:gd name="connsiteY10" fmla="*/ 3298915 h 3298915"/>
              <a:gd name="connsiteX11" fmla="*/ 1688684 w 2701905"/>
              <a:gd name="connsiteY11" fmla="*/ 3298915 h 3298915"/>
              <a:gd name="connsiteX12" fmla="*/ 1103273 w 2701905"/>
              <a:gd name="connsiteY12" fmla="*/ 3298915 h 3298915"/>
              <a:gd name="connsiteX13" fmla="*/ 562895 w 2701905"/>
              <a:gd name="connsiteY13" fmla="*/ 3298915 h 3298915"/>
              <a:gd name="connsiteX14" fmla="*/ 0 w 2701905"/>
              <a:gd name="connsiteY14" fmla="*/ 3298915 h 3298915"/>
              <a:gd name="connsiteX15" fmla="*/ 0 w 2701905"/>
              <a:gd name="connsiteY15" fmla="*/ 2573154 h 3298915"/>
              <a:gd name="connsiteX16" fmla="*/ 0 w 2701905"/>
              <a:gd name="connsiteY16" fmla="*/ 1880382 h 3298915"/>
              <a:gd name="connsiteX17" fmla="*/ 0 w 2701905"/>
              <a:gd name="connsiteY17" fmla="*/ 1187609 h 3298915"/>
              <a:gd name="connsiteX18" fmla="*/ 0 w 2701905"/>
              <a:gd name="connsiteY18" fmla="*/ 626794 h 3298915"/>
              <a:gd name="connsiteX19" fmla="*/ 0 w 2701905"/>
              <a:gd name="connsiteY19" fmla="*/ 0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4" fmla="*/ 1733715 w 2701905"/>
              <a:gd name="connsiteY4" fmla="*/ 3298915 h 3298915"/>
              <a:gd name="connsiteX5" fmla="*/ 1125789 w 2701905"/>
              <a:gd name="connsiteY5" fmla="*/ 3298915 h 3298915"/>
              <a:gd name="connsiteX6" fmla="*/ 562895 w 2701905"/>
              <a:gd name="connsiteY6" fmla="*/ 3298915 h 3298915"/>
              <a:gd name="connsiteX7" fmla="*/ 0 w 2701905"/>
              <a:gd name="connsiteY7" fmla="*/ 3298915 h 3298915"/>
              <a:gd name="connsiteX8" fmla="*/ 0 w 2701905"/>
              <a:gd name="connsiteY8" fmla="*/ 2639132 h 3298915"/>
              <a:gd name="connsiteX9" fmla="*/ 0 w 2701905"/>
              <a:gd name="connsiteY9" fmla="*/ 2078316 h 3298915"/>
              <a:gd name="connsiteX10" fmla="*/ 0 w 2701905"/>
              <a:gd name="connsiteY10" fmla="*/ 1418533 h 3298915"/>
              <a:gd name="connsiteX11" fmla="*/ 0 w 2701905"/>
              <a:gd name="connsiteY11" fmla="*/ 692772 h 3298915"/>
              <a:gd name="connsiteX12" fmla="*/ 0 w 2701905"/>
              <a:gd name="connsiteY12" fmla="*/ 0 h 3298915"/>
              <a:gd name="connsiteX13" fmla="*/ 702495 w 2701905"/>
              <a:gd name="connsiteY13" fmla="*/ 0 h 3298915"/>
              <a:gd name="connsiteX14" fmla="*/ 1323933 w 2701905"/>
              <a:gd name="connsiteY14" fmla="*/ 0 h 3298915"/>
              <a:gd name="connsiteX15" fmla="*/ 1945372 w 2701905"/>
              <a:gd name="connsiteY15" fmla="*/ 0 h 3298915"/>
              <a:gd name="connsiteX16" fmla="*/ 2701905 w 2701905"/>
              <a:gd name="connsiteY16" fmla="*/ 0 h 3298915"/>
              <a:gd name="connsiteX17" fmla="*/ 2701905 w 2701905"/>
              <a:gd name="connsiteY17" fmla="*/ 569718 h 3298915"/>
              <a:gd name="connsiteX18" fmla="*/ 2701905 w 2701905"/>
              <a:gd name="connsiteY18" fmla="*/ 1196407 h 3298915"/>
              <a:gd name="connsiteX19" fmla="*/ 2701905 w 2701905"/>
              <a:gd name="connsiteY19" fmla="*/ 1766125 h 3298915"/>
              <a:gd name="connsiteX20" fmla="*/ 2701905 w 2701905"/>
              <a:gd name="connsiteY20" fmla="*/ 2848588 h 329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1905" h="3298915" stroke="0" extrusionOk="0">
                <a:moveTo>
                  <a:pt x="0" y="0"/>
                </a:moveTo>
                <a:cubicBezTo>
                  <a:pt x="305501" y="30576"/>
                  <a:pt x="502325" y="-3174"/>
                  <a:pt x="648457" y="0"/>
                </a:cubicBezTo>
                <a:cubicBezTo>
                  <a:pt x="794589" y="3174"/>
                  <a:pt x="1023271" y="-19721"/>
                  <a:pt x="1242876" y="0"/>
                </a:cubicBezTo>
                <a:cubicBezTo>
                  <a:pt x="1462481" y="19721"/>
                  <a:pt x="1647667" y="-20010"/>
                  <a:pt x="1972391" y="0"/>
                </a:cubicBezTo>
                <a:cubicBezTo>
                  <a:pt x="2297116" y="20010"/>
                  <a:pt x="2548892" y="2433"/>
                  <a:pt x="2701905" y="0"/>
                </a:cubicBezTo>
                <a:cubicBezTo>
                  <a:pt x="2708585" y="174692"/>
                  <a:pt x="2713269" y="402421"/>
                  <a:pt x="2701905" y="541232"/>
                </a:cubicBezTo>
                <a:cubicBezTo>
                  <a:pt x="2690541" y="680043"/>
                  <a:pt x="2690134" y="853881"/>
                  <a:pt x="2701905" y="1053978"/>
                </a:cubicBezTo>
                <a:cubicBezTo>
                  <a:pt x="2713676" y="1254075"/>
                  <a:pt x="2696897" y="1389475"/>
                  <a:pt x="2701905" y="1623695"/>
                </a:cubicBezTo>
                <a:cubicBezTo>
                  <a:pt x="2706913" y="1857915"/>
                  <a:pt x="2720680" y="2027710"/>
                  <a:pt x="2701905" y="2193413"/>
                </a:cubicBezTo>
                <a:cubicBezTo>
                  <a:pt x="2683130" y="2359116"/>
                  <a:pt x="2700396" y="2550422"/>
                  <a:pt x="2701905" y="2848588"/>
                </a:cubicBezTo>
                <a:cubicBezTo>
                  <a:pt x="2527273" y="3005123"/>
                  <a:pt x="2364441" y="3205251"/>
                  <a:pt x="2251578" y="3298915"/>
                </a:cubicBezTo>
                <a:cubicBezTo>
                  <a:pt x="1974566" y="3303335"/>
                  <a:pt x="1821779" y="3312467"/>
                  <a:pt x="1688684" y="3298915"/>
                </a:cubicBezTo>
                <a:cubicBezTo>
                  <a:pt x="1555589" y="3285363"/>
                  <a:pt x="1291744" y="3301839"/>
                  <a:pt x="1103273" y="3298915"/>
                </a:cubicBezTo>
                <a:cubicBezTo>
                  <a:pt x="914802" y="3295991"/>
                  <a:pt x="792567" y="3322246"/>
                  <a:pt x="562895" y="3298915"/>
                </a:cubicBezTo>
                <a:cubicBezTo>
                  <a:pt x="333223" y="3275584"/>
                  <a:pt x="140875" y="3324671"/>
                  <a:pt x="0" y="3298915"/>
                </a:cubicBezTo>
                <a:cubicBezTo>
                  <a:pt x="26543" y="3064336"/>
                  <a:pt x="5963" y="2840679"/>
                  <a:pt x="0" y="2573154"/>
                </a:cubicBezTo>
                <a:cubicBezTo>
                  <a:pt x="-5963" y="2305629"/>
                  <a:pt x="23510" y="2136369"/>
                  <a:pt x="0" y="1880382"/>
                </a:cubicBezTo>
                <a:cubicBezTo>
                  <a:pt x="-23510" y="1624395"/>
                  <a:pt x="2423" y="1356816"/>
                  <a:pt x="0" y="1187609"/>
                </a:cubicBezTo>
                <a:cubicBezTo>
                  <a:pt x="-2423" y="1018402"/>
                  <a:pt x="-15263" y="766823"/>
                  <a:pt x="0" y="626794"/>
                </a:cubicBezTo>
                <a:cubicBezTo>
                  <a:pt x="15263" y="486766"/>
                  <a:pt x="-3414" y="263722"/>
                  <a:pt x="0" y="0"/>
                </a:cubicBezTo>
                <a:close/>
              </a:path>
              <a:path w="2701905" h="3298915" fill="darkenLess" stroke="0" extrusionOk="0">
                <a:moveTo>
                  <a:pt x="2251578" y="3298915"/>
                </a:moveTo>
                <a:cubicBezTo>
                  <a:pt x="2310326" y="3123647"/>
                  <a:pt x="2299364" y="3049999"/>
                  <a:pt x="2341644" y="2938654"/>
                </a:cubicBezTo>
                <a:cubicBezTo>
                  <a:pt x="2502009" y="2891585"/>
                  <a:pt x="2526981" y="2885208"/>
                  <a:pt x="2701905" y="2848588"/>
                </a:cubicBezTo>
                <a:cubicBezTo>
                  <a:pt x="2542255" y="2995814"/>
                  <a:pt x="2438665" y="3138573"/>
                  <a:pt x="2251578" y="3298915"/>
                </a:cubicBezTo>
                <a:close/>
              </a:path>
              <a:path w="2701905" h="3298915" fill="none" extrusionOk="0">
                <a:moveTo>
                  <a:pt x="2251578" y="3298915"/>
                </a:moveTo>
                <a:cubicBezTo>
                  <a:pt x="2274318" y="3165815"/>
                  <a:pt x="2315494" y="3050768"/>
                  <a:pt x="2341644" y="2938654"/>
                </a:cubicBezTo>
                <a:cubicBezTo>
                  <a:pt x="2458816" y="2919482"/>
                  <a:pt x="2556188" y="2875265"/>
                  <a:pt x="2701905" y="2848588"/>
                </a:cubicBezTo>
                <a:cubicBezTo>
                  <a:pt x="2550371" y="3002742"/>
                  <a:pt x="2475086" y="3105942"/>
                  <a:pt x="2251578" y="3298915"/>
                </a:cubicBezTo>
                <a:cubicBezTo>
                  <a:pt x="2032013" y="3280990"/>
                  <a:pt x="1960493" y="3318924"/>
                  <a:pt x="1733715" y="3298915"/>
                </a:cubicBezTo>
                <a:cubicBezTo>
                  <a:pt x="1506937" y="3278906"/>
                  <a:pt x="1268368" y="3327597"/>
                  <a:pt x="1125789" y="3298915"/>
                </a:cubicBezTo>
                <a:cubicBezTo>
                  <a:pt x="983210" y="3270233"/>
                  <a:pt x="823152" y="3299295"/>
                  <a:pt x="562895" y="3298915"/>
                </a:cubicBezTo>
                <a:cubicBezTo>
                  <a:pt x="302638" y="3298535"/>
                  <a:pt x="226141" y="3298151"/>
                  <a:pt x="0" y="3298915"/>
                </a:cubicBezTo>
                <a:cubicBezTo>
                  <a:pt x="-9863" y="3102629"/>
                  <a:pt x="21372" y="2929343"/>
                  <a:pt x="0" y="2639132"/>
                </a:cubicBezTo>
                <a:cubicBezTo>
                  <a:pt x="-21372" y="2348921"/>
                  <a:pt x="22711" y="2209174"/>
                  <a:pt x="0" y="2078316"/>
                </a:cubicBezTo>
                <a:cubicBezTo>
                  <a:pt x="-22711" y="1947458"/>
                  <a:pt x="1652" y="1618077"/>
                  <a:pt x="0" y="1418533"/>
                </a:cubicBezTo>
                <a:cubicBezTo>
                  <a:pt x="-1652" y="1218989"/>
                  <a:pt x="-21617" y="946847"/>
                  <a:pt x="0" y="692772"/>
                </a:cubicBezTo>
                <a:cubicBezTo>
                  <a:pt x="21617" y="438697"/>
                  <a:pt x="12424" y="305635"/>
                  <a:pt x="0" y="0"/>
                </a:cubicBezTo>
                <a:cubicBezTo>
                  <a:pt x="348438" y="27205"/>
                  <a:pt x="413764" y="17600"/>
                  <a:pt x="702495" y="0"/>
                </a:cubicBezTo>
                <a:cubicBezTo>
                  <a:pt x="991226" y="-17600"/>
                  <a:pt x="1046516" y="-20190"/>
                  <a:pt x="1323933" y="0"/>
                </a:cubicBezTo>
                <a:cubicBezTo>
                  <a:pt x="1601350" y="20190"/>
                  <a:pt x="1772963" y="-22738"/>
                  <a:pt x="1945372" y="0"/>
                </a:cubicBezTo>
                <a:cubicBezTo>
                  <a:pt x="2117781" y="22738"/>
                  <a:pt x="2458238" y="-8549"/>
                  <a:pt x="2701905" y="0"/>
                </a:cubicBezTo>
                <a:cubicBezTo>
                  <a:pt x="2711674" y="201087"/>
                  <a:pt x="2680903" y="290491"/>
                  <a:pt x="2701905" y="569718"/>
                </a:cubicBezTo>
                <a:cubicBezTo>
                  <a:pt x="2722907" y="848945"/>
                  <a:pt x="2730872" y="1037920"/>
                  <a:pt x="2701905" y="1196407"/>
                </a:cubicBezTo>
                <a:cubicBezTo>
                  <a:pt x="2672938" y="1354894"/>
                  <a:pt x="2728741" y="1598279"/>
                  <a:pt x="2701905" y="1766125"/>
                </a:cubicBezTo>
                <a:cubicBezTo>
                  <a:pt x="2675069" y="1933971"/>
                  <a:pt x="2674850" y="2457422"/>
                  <a:pt x="2701905" y="2848588"/>
                </a:cubicBezTo>
              </a:path>
              <a:path w="2701905" h="3298915" fill="none" stroke="0" extrusionOk="0">
                <a:moveTo>
                  <a:pt x="2251578" y="3298915"/>
                </a:moveTo>
                <a:cubicBezTo>
                  <a:pt x="2281181" y="3122274"/>
                  <a:pt x="2305168" y="3030789"/>
                  <a:pt x="2341644" y="2938654"/>
                </a:cubicBezTo>
                <a:cubicBezTo>
                  <a:pt x="2452817" y="2914798"/>
                  <a:pt x="2580469" y="2889783"/>
                  <a:pt x="2701905" y="2848588"/>
                </a:cubicBezTo>
                <a:cubicBezTo>
                  <a:pt x="2501873" y="3011544"/>
                  <a:pt x="2480143" y="3099215"/>
                  <a:pt x="2251578" y="3298915"/>
                </a:cubicBezTo>
                <a:cubicBezTo>
                  <a:pt x="2005104" y="3298399"/>
                  <a:pt x="1931055" y="3281905"/>
                  <a:pt x="1643652" y="3298915"/>
                </a:cubicBezTo>
                <a:cubicBezTo>
                  <a:pt x="1356249" y="3315925"/>
                  <a:pt x="1346315" y="3291478"/>
                  <a:pt x="1058242" y="3298915"/>
                </a:cubicBezTo>
                <a:cubicBezTo>
                  <a:pt x="770169" y="3306353"/>
                  <a:pt x="752199" y="3276487"/>
                  <a:pt x="540379" y="3298915"/>
                </a:cubicBezTo>
                <a:cubicBezTo>
                  <a:pt x="328559" y="3321343"/>
                  <a:pt x="188030" y="3278436"/>
                  <a:pt x="0" y="3298915"/>
                </a:cubicBezTo>
                <a:cubicBezTo>
                  <a:pt x="13351" y="3106513"/>
                  <a:pt x="-14469" y="2862193"/>
                  <a:pt x="0" y="2705110"/>
                </a:cubicBezTo>
                <a:cubicBezTo>
                  <a:pt x="14469" y="2548027"/>
                  <a:pt x="4776" y="2141422"/>
                  <a:pt x="0" y="1979349"/>
                </a:cubicBezTo>
                <a:cubicBezTo>
                  <a:pt x="-4776" y="1817276"/>
                  <a:pt x="2037" y="1527844"/>
                  <a:pt x="0" y="1385544"/>
                </a:cubicBezTo>
                <a:cubicBezTo>
                  <a:pt x="-2037" y="1243244"/>
                  <a:pt x="9482" y="980717"/>
                  <a:pt x="0" y="824729"/>
                </a:cubicBezTo>
                <a:cubicBezTo>
                  <a:pt x="-9482" y="668742"/>
                  <a:pt x="7489" y="313037"/>
                  <a:pt x="0" y="0"/>
                </a:cubicBezTo>
                <a:cubicBezTo>
                  <a:pt x="207297" y="4699"/>
                  <a:pt x="510585" y="8466"/>
                  <a:pt x="702495" y="0"/>
                </a:cubicBezTo>
                <a:cubicBezTo>
                  <a:pt x="894406" y="-8466"/>
                  <a:pt x="1078834" y="-23437"/>
                  <a:pt x="1296914" y="0"/>
                </a:cubicBezTo>
                <a:cubicBezTo>
                  <a:pt x="1514994" y="23437"/>
                  <a:pt x="1734717" y="-34738"/>
                  <a:pt x="2026429" y="0"/>
                </a:cubicBezTo>
                <a:cubicBezTo>
                  <a:pt x="2318141" y="34738"/>
                  <a:pt x="2491157" y="3260"/>
                  <a:pt x="2701905" y="0"/>
                </a:cubicBezTo>
                <a:cubicBezTo>
                  <a:pt x="2690690" y="145850"/>
                  <a:pt x="2685933" y="324279"/>
                  <a:pt x="2701905" y="484260"/>
                </a:cubicBezTo>
                <a:cubicBezTo>
                  <a:pt x="2717877" y="644241"/>
                  <a:pt x="2726844" y="872083"/>
                  <a:pt x="2701905" y="1025492"/>
                </a:cubicBezTo>
                <a:cubicBezTo>
                  <a:pt x="2676966" y="1178901"/>
                  <a:pt x="2717966" y="1436901"/>
                  <a:pt x="2701905" y="1623695"/>
                </a:cubicBezTo>
                <a:cubicBezTo>
                  <a:pt x="2685844" y="1810489"/>
                  <a:pt x="2719949" y="1991221"/>
                  <a:pt x="2701905" y="2136441"/>
                </a:cubicBezTo>
                <a:cubicBezTo>
                  <a:pt x="2683861" y="2281661"/>
                  <a:pt x="2736864" y="2699982"/>
                  <a:pt x="2701905" y="28485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like Kubernetes and Cloud Foundry provide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provisioning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,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auto healing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and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 scalability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for </a:t>
            </a:r>
            <a:r>
              <a:rPr lang="en-US" sz="1600" dirty="0">
                <a:solidFill>
                  <a:srgbClr val="00B050"/>
                </a:solidFill>
                <a:latin typeface="Chalkduster" panose="03050602040202020205" pitchFamily="66" charset="77"/>
              </a:rPr>
              <a:t>Spring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 apps and data services like </a:t>
            </a:r>
            <a:r>
              <a:rPr lang="en-US" sz="1600" dirty="0">
                <a:solidFill>
                  <a:srgbClr val="F56602"/>
                </a:solidFill>
                <a:latin typeface="Chalkduster" panose="03050602040202020205" pitchFamily="66" charset="77"/>
              </a:rPr>
              <a:t>RabbitMQ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, </a:t>
            </a:r>
            <a:r>
              <a:rPr lang="en-US" sz="1600" dirty="0">
                <a:solidFill>
                  <a:srgbClr val="699DC9"/>
                </a:solidFill>
                <a:latin typeface="Chalkduster" panose="03050602040202020205" pitchFamily="66" charset="77"/>
              </a:rPr>
              <a:t>Postgres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 and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halkduster" panose="03050602040202020205" pitchFamily="66" charset="77"/>
              </a:rPr>
              <a:t>ValKey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 running in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containers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BBDF4B-06B4-BC0F-9F5A-468F9E975A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7152" y="673252"/>
            <a:ext cx="2234608" cy="523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8EB948-D528-68D2-3BA6-757E0C7F7E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83046" y="671330"/>
            <a:ext cx="2119061" cy="468066"/>
          </a:xfrm>
          <a:prstGeom prst="rect">
            <a:avLst/>
          </a:prstGeom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51E3D529-73EB-41BB-697E-8B22D2AC4FBE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120547" y="2812061"/>
            <a:ext cx="220530" cy="770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9C1BEAD-1531-8B1D-EE80-396D59CF604C}"/>
              </a:ext>
            </a:extLst>
          </p:cNvPr>
          <p:cNvSpPr/>
          <p:nvPr/>
        </p:nvSpPr>
        <p:spPr>
          <a:xfrm>
            <a:off x="380676" y="3554892"/>
            <a:ext cx="1695376" cy="1027211"/>
          </a:xfrm>
          <a:custGeom>
            <a:avLst/>
            <a:gdLst>
              <a:gd name="connsiteX0" fmla="*/ 0 w 1695376"/>
              <a:gd name="connsiteY0" fmla="*/ 171205 h 1027211"/>
              <a:gd name="connsiteX1" fmla="*/ 171205 w 1695376"/>
              <a:gd name="connsiteY1" fmla="*/ 0 h 1027211"/>
              <a:gd name="connsiteX2" fmla="*/ 649253 w 1695376"/>
              <a:gd name="connsiteY2" fmla="*/ 0 h 1027211"/>
              <a:gd name="connsiteX3" fmla="*/ 1086712 w 1695376"/>
              <a:gd name="connsiteY3" fmla="*/ 0 h 1027211"/>
              <a:gd name="connsiteX4" fmla="*/ 1524171 w 1695376"/>
              <a:gd name="connsiteY4" fmla="*/ 0 h 1027211"/>
              <a:gd name="connsiteX5" fmla="*/ 1695376 w 1695376"/>
              <a:gd name="connsiteY5" fmla="*/ 171205 h 1027211"/>
              <a:gd name="connsiteX6" fmla="*/ 1695376 w 1695376"/>
              <a:gd name="connsiteY6" fmla="*/ 499909 h 1027211"/>
              <a:gd name="connsiteX7" fmla="*/ 1695376 w 1695376"/>
              <a:gd name="connsiteY7" fmla="*/ 856006 h 1027211"/>
              <a:gd name="connsiteX8" fmla="*/ 1524171 w 1695376"/>
              <a:gd name="connsiteY8" fmla="*/ 1027211 h 1027211"/>
              <a:gd name="connsiteX9" fmla="*/ 1100242 w 1695376"/>
              <a:gd name="connsiteY9" fmla="*/ 1027211 h 1027211"/>
              <a:gd name="connsiteX10" fmla="*/ 649253 w 1695376"/>
              <a:gd name="connsiteY10" fmla="*/ 1027211 h 1027211"/>
              <a:gd name="connsiteX11" fmla="*/ 171205 w 1695376"/>
              <a:gd name="connsiteY11" fmla="*/ 1027211 h 1027211"/>
              <a:gd name="connsiteX12" fmla="*/ 0 w 1695376"/>
              <a:gd name="connsiteY12" fmla="*/ 856006 h 1027211"/>
              <a:gd name="connsiteX13" fmla="*/ 0 w 1695376"/>
              <a:gd name="connsiteY13" fmla="*/ 513606 h 1027211"/>
              <a:gd name="connsiteX14" fmla="*/ 0 w 1695376"/>
              <a:gd name="connsiteY14" fmla="*/ 171205 h 1027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5376" h="1027211" extrusionOk="0">
                <a:moveTo>
                  <a:pt x="0" y="171205"/>
                </a:moveTo>
                <a:cubicBezTo>
                  <a:pt x="-15173" y="67292"/>
                  <a:pt x="73232" y="1283"/>
                  <a:pt x="171205" y="0"/>
                </a:cubicBezTo>
                <a:cubicBezTo>
                  <a:pt x="335420" y="-31133"/>
                  <a:pt x="449028" y="8302"/>
                  <a:pt x="649253" y="0"/>
                </a:cubicBezTo>
                <a:cubicBezTo>
                  <a:pt x="849478" y="-8302"/>
                  <a:pt x="945712" y="32581"/>
                  <a:pt x="1086712" y="0"/>
                </a:cubicBezTo>
                <a:cubicBezTo>
                  <a:pt x="1227712" y="-32581"/>
                  <a:pt x="1364920" y="6391"/>
                  <a:pt x="1524171" y="0"/>
                </a:cubicBezTo>
                <a:cubicBezTo>
                  <a:pt x="1612828" y="-18994"/>
                  <a:pt x="1701326" y="54632"/>
                  <a:pt x="1695376" y="171205"/>
                </a:cubicBezTo>
                <a:cubicBezTo>
                  <a:pt x="1710559" y="302116"/>
                  <a:pt x="1672582" y="398028"/>
                  <a:pt x="1695376" y="499909"/>
                </a:cubicBezTo>
                <a:cubicBezTo>
                  <a:pt x="1718170" y="601790"/>
                  <a:pt x="1679068" y="779314"/>
                  <a:pt x="1695376" y="856006"/>
                </a:cubicBezTo>
                <a:cubicBezTo>
                  <a:pt x="1691314" y="957279"/>
                  <a:pt x="1602697" y="1008621"/>
                  <a:pt x="1524171" y="1027211"/>
                </a:cubicBezTo>
                <a:cubicBezTo>
                  <a:pt x="1373782" y="1058690"/>
                  <a:pt x="1276089" y="1001622"/>
                  <a:pt x="1100242" y="1027211"/>
                </a:cubicBezTo>
                <a:cubicBezTo>
                  <a:pt x="924395" y="1052800"/>
                  <a:pt x="844012" y="1026685"/>
                  <a:pt x="649253" y="1027211"/>
                </a:cubicBezTo>
                <a:cubicBezTo>
                  <a:pt x="454494" y="1027737"/>
                  <a:pt x="366855" y="1023789"/>
                  <a:pt x="171205" y="1027211"/>
                </a:cubicBezTo>
                <a:cubicBezTo>
                  <a:pt x="91080" y="1044885"/>
                  <a:pt x="15316" y="937150"/>
                  <a:pt x="0" y="856006"/>
                </a:cubicBezTo>
                <a:cubicBezTo>
                  <a:pt x="-2645" y="760729"/>
                  <a:pt x="37331" y="662921"/>
                  <a:pt x="0" y="513606"/>
                </a:cubicBezTo>
                <a:cubicBezTo>
                  <a:pt x="-37331" y="364291"/>
                  <a:pt x="24291" y="294094"/>
                  <a:pt x="0" y="17120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A7E35A7-3ABF-F564-15BB-4F989D067ABD}"/>
              </a:ext>
            </a:extLst>
          </p:cNvPr>
          <p:cNvSpPr/>
          <p:nvPr/>
        </p:nvSpPr>
        <p:spPr>
          <a:xfrm>
            <a:off x="4242576" y="3632909"/>
            <a:ext cx="1136192" cy="1027211"/>
          </a:xfrm>
          <a:custGeom>
            <a:avLst/>
            <a:gdLst>
              <a:gd name="connsiteX0" fmla="*/ 0 w 1136192"/>
              <a:gd name="connsiteY0" fmla="*/ 171205 h 1027211"/>
              <a:gd name="connsiteX1" fmla="*/ 171205 w 1136192"/>
              <a:gd name="connsiteY1" fmla="*/ 0 h 1027211"/>
              <a:gd name="connsiteX2" fmla="*/ 583972 w 1136192"/>
              <a:gd name="connsiteY2" fmla="*/ 0 h 1027211"/>
              <a:gd name="connsiteX3" fmla="*/ 964987 w 1136192"/>
              <a:gd name="connsiteY3" fmla="*/ 0 h 1027211"/>
              <a:gd name="connsiteX4" fmla="*/ 1136192 w 1136192"/>
              <a:gd name="connsiteY4" fmla="*/ 171205 h 1027211"/>
              <a:gd name="connsiteX5" fmla="*/ 1136192 w 1136192"/>
              <a:gd name="connsiteY5" fmla="*/ 499909 h 1027211"/>
              <a:gd name="connsiteX6" fmla="*/ 1136192 w 1136192"/>
              <a:gd name="connsiteY6" fmla="*/ 856006 h 1027211"/>
              <a:gd name="connsiteX7" fmla="*/ 964987 w 1136192"/>
              <a:gd name="connsiteY7" fmla="*/ 1027211 h 1027211"/>
              <a:gd name="connsiteX8" fmla="*/ 583972 w 1136192"/>
              <a:gd name="connsiteY8" fmla="*/ 1027211 h 1027211"/>
              <a:gd name="connsiteX9" fmla="*/ 171205 w 1136192"/>
              <a:gd name="connsiteY9" fmla="*/ 1027211 h 1027211"/>
              <a:gd name="connsiteX10" fmla="*/ 0 w 1136192"/>
              <a:gd name="connsiteY10" fmla="*/ 856006 h 1027211"/>
              <a:gd name="connsiteX11" fmla="*/ 0 w 1136192"/>
              <a:gd name="connsiteY11" fmla="*/ 534150 h 1027211"/>
              <a:gd name="connsiteX12" fmla="*/ 0 w 1136192"/>
              <a:gd name="connsiteY12" fmla="*/ 171205 h 1027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6192" h="1027211" extrusionOk="0">
                <a:moveTo>
                  <a:pt x="0" y="171205"/>
                </a:moveTo>
                <a:cubicBezTo>
                  <a:pt x="-15173" y="67292"/>
                  <a:pt x="73232" y="1283"/>
                  <a:pt x="171205" y="0"/>
                </a:cubicBezTo>
                <a:cubicBezTo>
                  <a:pt x="266712" y="-45478"/>
                  <a:pt x="498214" y="29616"/>
                  <a:pt x="583972" y="0"/>
                </a:cubicBezTo>
                <a:cubicBezTo>
                  <a:pt x="669730" y="-29616"/>
                  <a:pt x="861551" y="21459"/>
                  <a:pt x="964987" y="0"/>
                </a:cubicBezTo>
                <a:cubicBezTo>
                  <a:pt x="1056054" y="-1908"/>
                  <a:pt x="1153550" y="84945"/>
                  <a:pt x="1136192" y="171205"/>
                </a:cubicBezTo>
                <a:cubicBezTo>
                  <a:pt x="1147422" y="289749"/>
                  <a:pt x="1123605" y="390367"/>
                  <a:pt x="1136192" y="499909"/>
                </a:cubicBezTo>
                <a:cubicBezTo>
                  <a:pt x="1148779" y="609451"/>
                  <a:pt x="1095396" y="754451"/>
                  <a:pt x="1136192" y="856006"/>
                </a:cubicBezTo>
                <a:cubicBezTo>
                  <a:pt x="1135943" y="948186"/>
                  <a:pt x="1048042" y="1043191"/>
                  <a:pt x="964987" y="1027211"/>
                </a:cubicBezTo>
                <a:cubicBezTo>
                  <a:pt x="794174" y="1056596"/>
                  <a:pt x="748933" y="999994"/>
                  <a:pt x="583972" y="1027211"/>
                </a:cubicBezTo>
                <a:cubicBezTo>
                  <a:pt x="419012" y="1054428"/>
                  <a:pt x="285459" y="1002975"/>
                  <a:pt x="171205" y="1027211"/>
                </a:cubicBezTo>
                <a:cubicBezTo>
                  <a:pt x="92281" y="1050478"/>
                  <a:pt x="2472" y="976159"/>
                  <a:pt x="0" y="856006"/>
                </a:cubicBezTo>
                <a:cubicBezTo>
                  <a:pt x="-18168" y="741120"/>
                  <a:pt x="16816" y="608996"/>
                  <a:pt x="0" y="534150"/>
                </a:cubicBezTo>
                <a:cubicBezTo>
                  <a:pt x="-16816" y="459304"/>
                  <a:pt x="1260" y="307676"/>
                  <a:pt x="0" y="17120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F559CB9-2195-B15C-990A-255838AD9217}"/>
              </a:ext>
            </a:extLst>
          </p:cNvPr>
          <p:cNvSpPr/>
          <p:nvPr/>
        </p:nvSpPr>
        <p:spPr>
          <a:xfrm>
            <a:off x="2427650" y="3570538"/>
            <a:ext cx="1695376" cy="1027211"/>
          </a:xfrm>
          <a:custGeom>
            <a:avLst/>
            <a:gdLst>
              <a:gd name="connsiteX0" fmla="*/ 0 w 1695376"/>
              <a:gd name="connsiteY0" fmla="*/ 171205 h 1027211"/>
              <a:gd name="connsiteX1" fmla="*/ 171205 w 1695376"/>
              <a:gd name="connsiteY1" fmla="*/ 0 h 1027211"/>
              <a:gd name="connsiteX2" fmla="*/ 649253 w 1695376"/>
              <a:gd name="connsiteY2" fmla="*/ 0 h 1027211"/>
              <a:gd name="connsiteX3" fmla="*/ 1086712 w 1695376"/>
              <a:gd name="connsiteY3" fmla="*/ 0 h 1027211"/>
              <a:gd name="connsiteX4" fmla="*/ 1524171 w 1695376"/>
              <a:gd name="connsiteY4" fmla="*/ 0 h 1027211"/>
              <a:gd name="connsiteX5" fmla="*/ 1695376 w 1695376"/>
              <a:gd name="connsiteY5" fmla="*/ 171205 h 1027211"/>
              <a:gd name="connsiteX6" fmla="*/ 1695376 w 1695376"/>
              <a:gd name="connsiteY6" fmla="*/ 499909 h 1027211"/>
              <a:gd name="connsiteX7" fmla="*/ 1695376 w 1695376"/>
              <a:gd name="connsiteY7" fmla="*/ 856006 h 1027211"/>
              <a:gd name="connsiteX8" fmla="*/ 1524171 w 1695376"/>
              <a:gd name="connsiteY8" fmla="*/ 1027211 h 1027211"/>
              <a:gd name="connsiteX9" fmla="*/ 1100242 w 1695376"/>
              <a:gd name="connsiteY9" fmla="*/ 1027211 h 1027211"/>
              <a:gd name="connsiteX10" fmla="*/ 649253 w 1695376"/>
              <a:gd name="connsiteY10" fmla="*/ 1027211 h 1027211"/>
              <a:gd name="connsiteX11" fmla="*/ 171205 w 1695376"/>
              <a:gd name="connsiteY11" fmla="*/ 1027211 h 1027211"/>
              <a:gd name="connsiteX12" fmla="*/ 0 w 1695376"/>
              <a:gd name="connsiteY12" fmla="*/ 856006 h 1027211"/>
              <a:gd name="connsiteX13" fmla="*/ 0 w 1695376"/>
              <a:gd name="connsiteY13" fmla="*/ 513606 h 1027211"/>
              <a:gd name="connsiteX14" fmla="*/ 0 w 1695376"/>
              <a:gd name="connsiteY14" fmla="*/ 171205 h 1027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5376" h="1027211" extrusionOk="0">
                <a:moveTo>
                  <a:pt x="0" y="171205"/>
                </a:moveTo>
                <a:cubicBezTo>
                  <a:pt x="-15173" y="67292"/>
                  <a:pt x="73232" y="1283"/>
                  <a:pt x="171205" y="0"/>
                </a:cubicBezTo>
                <a:cubicBezTo>
                  <a:pt x="335420" y="-31133"/>
                  <a:pt x="449028" y="8302"/>
                  <a:pt x="649253" y="0"/>
                </a:cubicBezTo>
                <a:cubicBezTo>
                  <a:pt x="849478" y="-8302"/>
                  <a:pt x="945712" y="32581"/>
                  <a:pt x="1086712" y="0"/>
                </a:cubicBezTo>
                <a:cubicBezTo>
                  <a:pt x="1227712" y="-32581"/>
                  <a:pt x="1364920" y="6391"/>
                  <a:pt x="1524171" y="0"/>
                </a:cubicBezTo>
                <a:cubicBezTo>
                  <a:pt x="1612828" y="-18994"/>
                  <a:pt x="1701326" y="54632"/>
                  <a:pt x="1695376" y="171205"/>
                </a:cubicBezTo>
                <a:cubicBezTo>
                  <a:pt x="1710559" y="302116"/>
                  <a:pt x="1672582" y="398028"/>
                  <a:pt x="1695376" y="499909"/>
                </a:cubicBezTo>
                <a:cubicBezTo>
                  <a:pt x="1718170" y="601790"/>
                  <a:pt x="1679068" y="779314"/>
                  <a:pt x="1695376" y="856006"/>
                </a:cubicBezTo>
                <a:cubicBezTo>
                  <a:pt x="1691314" y="957279"/>
                  <a:pt x="1602697" y="1008621"/>
                  <a:pt x="1524171" y="1027211"/>
                </a:cubicBezTo>
                <a:cubicBezTo>
                  <a:pt x="1373782" y="1058690"/>
                  <a:pt x="1276089" y="1001622"/>
                  <a:pt x="1100242" y="1027211"/>
                </a:cubicBezTo>
                <a:cubicBezTo>
                  <a:pt x="924395" y="1052800"/>
                  <a:pt x="844012" y="1026685"/>
                  <a:pt x="649253" y="1027211"/>
                </a:cubicBezTo>
                <a:cubicBezTo>
                  <a:pt x="454494" y="1027737"/>
                  <a:pt x="366855" y="1023789"/>
                  <a:pt x="171205" y="1027211"/>
                </a:cubicBezTo>
                <a:cubicBezTo>
                  <a:pt x="91080" y="1044885"/>
                  <a:pt x="15316" y="937150"/>
                  <a:pt x="0" y="856006"/>
                </a:cubicBezTo>
                <a:cubicBezTo>
                  <a:pt x="-2645" y="760729"/>
                  <a:pt x="37331" y="662921"/>
                  <a:pt x="0" y="513606"/>
                </a:cubicBezTo>
                <a:cubicBezTo>
                  <a:pt x="-37331" y="364291"/>
                  <a:pt x="24291" y="294094"/>
                  <a:pt x="0" y="17120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098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303549" y="594875"/>
            <a:ext cx="74175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Conclusion</a:t>
            </a:r>
            <a:endParaRPr sz="48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9" name="Google Shape;289;p40"/>
          <p:cNvSpPr/>
          <p:nvPr/>
        </p:nvSpPr>
        <p:spPr>
          <a:xfrm>
            <a:off x="403775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AI/ML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Help you to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understand information 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based on mathematically algorithm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models</a:t>
            </a:r>
            <a:endParaRPr sz="1200" b="1" dirty="0">
              <a:solidFill>
                <a:srgbClr val="92D05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0" name="Google Shape;290;p40"/>
          <p:cNvSpPr/>
          <p:nvPr/>
        </p:nvSpPr>
        <p:spPr>
          <a:xfrm>
            <a:off x="3220481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Spring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Simplifies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the use of ML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models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for Java programming applications for informed outcome-based decisions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6037187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Cloud Data Services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Cloud native platforms make it </a:t>
            </a:r>
            <a:r>
              <a:rPr lang="en-US" sz="15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easy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to run 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scalable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services. Event streaming brokers like RabbitMQ provide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real-time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information, Vector databases like Postgres to improve model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accuracy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and caching services like ValKey provide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faster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data access anywhere.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06BF4-5060-1B6A-441A-FD64DB49364C}"/>
              </a:ext>
            </a:extLst>
          </p:cNvPr>
          <p:cNvSpPr txBox="1"/>
          <p:nvPr/>
        </p:nvSpPr>
        <p:spPr>
          <a:xfrm>
            <a:off x="303549" y="1293005"/>
            <a:ext cx="7136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Goal: How can we</a:t>
            </a:r>
            <a:r>
              <a:rPr lang="en-US" sz="14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understand information </a:t>
            </a: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14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quicker?</a:t>
            </a:r>
          </a:p>
        </p:txBody>
      </p:sp>
    </p:spTree>
    <p:extLst>
      <p:ext uri="{BB962C8B-B14F-4D97-AF65-F5344CB8AC3E}">
        <p14:creationId xmlns:p14="http://schemas.microsoft.com/office/powerpoint/2010/main" val="16338045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38E4D-78B6-E383-BBB9-57963387DC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66021-E357-7F45-1A1E-7EF4D63D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18" y="3572970"/>
            <a:ext cx="1438102" cy="1438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4F7605-3F16-77D6-461E-F07063103B00}"/>
              </a:ext>
            </a:extLst>
          </p:cNvPr>
          <p:cNvSpPr txBox="1"/>
          <p:nvPr/>
        </p:nvSpPr>
        <p:spPr>
          <a:xfrm>
            <a:off x="6517936" y="3923824"/>
            <a:ext cx="8018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Demo </a:t>
            </a:r>
          </a:p>
          <a:p>
            <a:r>
              <a:rPr lang="en-US" dirty="0">
                <a:solidFill>
                  <a:schemeClr val="accent6"/>
                </a:solidFill>
              </a:rPr>
              <a:t>Source </a:t>
            </a:r>
          </a:p>
          <a:p>
            <a:r>
              <a:rPr lang="en-US" dirty="0">
                <a:solidFill>
                  <a:schemeClr val="accent6"/>
                </a:solidFill>
              </a:rPr>
              <a:t>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5BBBA-4A8A-31D3-AB37-1DA66136D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54" y="3572970"/>
            <a:ext cx="1438102" cy="1438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4BBAC0-ABE6-C2BB-F164-FF51FFE74E2A}"/>
              </a:ext>
            </a:extLst>
          </p:cNvPr>
          <p:cNvSpPr txBox="1"/>
          <p:nvPr/>
        </p:nvSpPr>
        <p:spPr>
          <a:xfrm>
            <a:off x="11151" y="3806374"/>
            <a:ext cx="20730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Gregory Green</a:t>
            </a:r>
          </a:p>
          <a:p>
            <a:r>
              <a:rPr lang="en-US" sz="14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VMware By Broadcom</a:t>
            </a:r>
            <a:endParaRPr lang="en-US" b="1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r>
              <a:rPr lang="en-US" dirty="0">
                <a:solidFill>
                  <a:schemeClr val="accent6"/>
                </a:solidFill>
              </a:rPr>
              <a:t>Connect with me on </a:t>
            </a:r>
          </a:p>
          <a:p>
            <a:r>
              <a:rPr lang="en-US" dirty="0">
                <a:solidFill>
                  <a:schemeClr val="accent6"/>
                </a:solidFill>
              </a:rPr>
              <a:t>LinkedIn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3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919500" y="1305425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Goal</a:t>
            </a:r>
          </a:p>
        </p:txBody>
      </p:sp>
      <p:sp>
        <p:nvSpPr>
          <p:cNvPr id="275" name="Google Shape;275;p38"/>
          <p:cNvSpPr txBox="1"/>
          <p:nvPr/>
        </p:nvSpPr>
        <p:spPr>
          <a:xfrm>
            <a:off x="919500" y="2624228"/>
            <a:ext cx="7936266" cy="203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How can we</a:t>
            </a:r>
            <a:r>
              <a:rPr lang="en-US" sz="36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understand information </a:t>
            </a:r>
            <a:r>
              <a:rPr lang="en-US" sz="36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36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2000" dirty="0">
              <a:solidFill>
                <a:srgbClr val="36FF8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760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3204478" y="1536352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79B84E-4687-D6F5-CECD-27CAE6FEDC6D}"/>
              </a:ext>
            </a:extLst>
          </p:cNvPr>
          <p:cNvSpPr txBox="1"/>
          <p:nvPr/>
        </p:nvSpPr>
        <p:spPr>
          <a:xfrm>
            <a:off x="3752004" y="3307905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589396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76A3DBFE-EA3F-E3FD-2616-C86EDAC7C2D4}"/>
              </a:ext>
            </a:extLst>
          </p:cNvPr>
          <p:cNvSpPr/>
          <p:nvPr/>
        </p:nvSpPr>
        <p:spPr>
          <a:xfrm>
            <a:off x="4571999" y="557561"/>
            <a:ext cx="3155795" cy="1561171"/>
          </a:xfrm>
          <a:custGeom>
            <a:avLst/>
            <a:gdLst>
              <a:gd name="connsiteX0" fmla="*/ 0 w 3155795"/>
              <a:gd name="connsiteY0" fmla="*/ 0 h 1561171"/>
              <a:gd name="connsiteX1" fmla="*/ 599601 w 3155795"/>
              <a:gd name="connsiteY1" fmla="*/ 0 h 1561171"/>
              <a:gd name="connsiteX2" fmla="*/ 1136086 w 3155795"/>
              <a:gd name="connsiteY2" fmla="*/ 0 h 1561171"/>
              <a:gd name="connsiteX3" fmla="*/ 1830361 w 3155795"/>
              <a:gd name="connsiteY3" fmla="*/ 0 h 1561171"/>
              <a:gd name="connsiteX4" fmla="*/ 2429962 w 3155795"/>
              <a:gd name="connsiteY4" fmla="*/ 0 h 1561171"/>
              <a:gd name="connsiteX5" fmla="*/ 3155795 w 3155795"/>
              <a:gd name="connsiteY5" fmla="*/ 0 h 1561171"/>
              <a:gd name="connsiteX6" fmla="*/ 3155795 w 3155795"/>
              <a:gd name="connsiteY6" fmla="*/ 676505 h 1561171"/>
              <a:gd name="connsiteX7" fmla="*/ 3155795 w 3155795"/>
              <a:gd name="connsiteY7" fmla="*/ 1300971 h 1561171"/>
              <a:gd name="connsiteX8" fmla="*/ 2895595 w 3155795"/>
              <a:gd name="connsiteY8" fmla="*/ 1561171 h 1561171"/>
              <a:gd name="connsiteX9" fmla="*/ 2403344 w 3155795"/>
              <a:gd name="connsiteY9" fmla="*/ 1561171 h 1561171"/>
              <a:gd name="connsiteX10" fmla="*/ 1853181 w 3155795"/>
              <a:gd name="connsiteY10" fmla="*/ 1561171 h 1561171"/>
              <a:gd name="connsiteX11" fmla="*/ 1303018 w 3155795"/>
              <a:gd name="connsiteY11" fmla="*/ 1561171 h 1561171"/>
              <a:gd name="connsiteX12" fmla="*/ 694943 w 3155795"/>
              <a:gd name="connsiteY12" fmla="*/ 1561171 h 1561171"/>
              <a:gd name="connsiteX13" fmla="*/ 0 w 3155795"/>
              <a:gd name="connsiteY13" fmla="*/ 1561171 h 1561171"/>
              <a:gd name="connsiteX14" fmla="*/ 0 w 3155795"/>
              <a:gd name="connsiteY14" fmla="*/ 1009557 h 1561171"/>
              <a:gd name="connsiteX15" fmla="*/ 0 w 3155795"/>
              <a:gd name="connsiteY15" fmla="*/ 473555 h 1561171"/>
              <a:gd name="connsiteX16" fmla="*/ 0 w 3155795"/>
              <a:gd name="connsiteY16" fmla="*/ 0 h 1561171"/>
              <a:gd name="connsiteX0" fmla="*/ 2895595 w 3155795"/>
              <a:gd name="connsiteY0" fmla="*/ 1561171 h 1561171"/>
              <a:gd name="connsiteX1" fmla="*/ 2947635 w 3155795"/>
              <a:gd name="connsiteY1" fmla="*/ 1353011 h 1561171"/>
              <a:gd name="connsiteX2" fmla="*/ 3155795 w 3155795"/>
              <a:gd name="connsiteY2" fmla="*/ 1300971 h 1561171"/>
              <a:gd name="connsiteX3" fmla="*/ 2895595 w 3155795"/>
              <a:gd name="connsiteY3" fmla="*/ 1561171 h 1561171"/>
              <a:gd name="connsiteX0" fmla="*/ 2895595 w 3155795"/>
              <a:gd name="connsiteY0" fmla="*/ 1561171 h 1561171"/>
              <a:gd name="connsiteX1" fmla="*/ 2947635 w 3155795"/>
              <a:gd name="connsiteY1" fmla="*/ 1353011 h 1561171"/>
              <a:gd name="connsiteX2" fmla="*/ 3155795 w 3155795"/>
              <a:gd name="connsiteY2" fmla="*/ 1300971 h 1561171"/>
              <a:gd name="connsiteX3" fmla="*/ 2895595 w 3155795"/>
              <a:gd name="connsiteY3" fmla="*/ 1561171 h 1561171"/>
              <a:gd name="connsiteX4" fmla="*/ 2316476 w 3155795"/>
              <a:gd name="connsiteY4" fmla="*/ 1561171 h 1561171"/>
              <a:gd name="connsiteX5" fmla="*/ 1679445 w 3155795"/>
              <a:gd name="connsiteY5" fmla="*/ 1561171 h 1561171"/>
              <a:gd name="connsiteX6" fmla="*/ 1042414 w 3155795"/>
              <a:gd name="connsiteY6" fmla="*/ 1561171 h 1561171"/>
              <a:gd name="connsiteX7" fmla="*/ 0 w 3155795"/>
              <a:gd name="connsiteY7" fmla="*/ 1561171 h 1561171"/>
              <a:gd name="connsiteX8" fmla="*/ 0 w 3155795"/>
              <a:gd name="connsiteY8" fmla="*/ 1025169 h 1561171"/>
              <a:gd name="connsiteX9" fmla="*/ 0 w 3155795"/>
              <a:gd name="connsiteY9" fmla="*/ 489167 h 1561171"/>
              <a:gd name="connsiteX10" fmla="*/ 0 w 3155795"/>
              <a:gd name="connsiteY10" fmla="*/ 0 h 1561171"/>
              <a:gd name="connsiteX11" fmla="*/ 631159 w 3155795"/>
              <a:gd name="connsiteY11" fmla="*/ 0 h 1561171"/>
              <a:gd name="connsiteX12" fmla="*/ 1293876 w 3155795"/>
              <a:gd name="connsiteY12" fmla="*/ 0 h 1561171"/>
              <a:gd name="connsiteX13" fmla="*/ 1988151 w 3155795"/>
              <a:gd name="connsiteY13" fmla="*/ 0 h 1561171"/>
              <a:gd name="connsiteX14" fmla="*/ 3155795 w 3155795"/>
              <a:gd name="connsiteY14" fmla="*/ 0 h 1561171"/>
              <a:gd name="connsiteX15" fmla="*/ 3155795 w 3155795"/>
              <a:gd name="connsiteY15" fmla="*/ 624466 h 1561171"/>
              <a:gd name="connsiteX16" fmla="*/ 3155795 w 3155795"/>
              <a:gd name="connsiteY16" fmla="*/ 1300971 h 156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55795" h="1561171" stroke="0" extrusionOk="0">
                <a:moveTo>
                  <a:pt x="0" y="0"/>
                </a:moveTo>
                <a:cubicBezTo>
                  <a:pt x="211868" y="-16699"/>
                  <a:pt x="433638" y="-1841"/>
                  <a:pt x="599601" y="0"/>
                </a:cubicBezTo>
                <a:cubicBezTo>
                  <a:pt x="765564" y="1841"/>
                  <a:pt x="988341" y="6277"/>
                  <a:pt x="1136086" y="0"/>
                </a:cubicBezTo>
                <a:cubicBezTo>
                  <a:pt x="1283831" y="-6277"/>
                  <a:pt x="1523182" y="-9615"/>
                  <a:pt x="1830361" y="0"/>
                </a:cubicBezTo>
                <a:cubicBezTo>
                  <a:pt x="2137540" y="9615"/>
                  <a:pt x="2180507" y="-13065"/>
                  <a:pt x="2429962" y="0"/>
                </a:cubicBezTo>
                <a:cubicBezTo>
                  <a:pt x="2679417" y="13065"/>
                  <a:pt x="2918678" y="19252"/>
                  <a:pt x="3155795" y="0"/>
                </a:cubicBezTo>
                <a:cubicBezTo>
                  <a:pt x="3142166" y="211257"/>
                  <a:pt x="3125155" y="357101"/>
                  <a:pt x="3155795" y="676505"/>
                </a:cubicBezTo>
                <a:cubicBezTo>
                  <a:pt x="3186435" y="995910"/>
                  <a:pt x="3137730" y="1009023"/>
                  <a:pt x="3155795" y="1300971"/>
                </a:cubicBezTo>
                <a:cubicBezTo>
                  <a:pt x="3024658" y="1425776"/>
                  <a:pt x="2962473" y="1518246"/>
                  <a:pt x="2895595" y="1561171"/>
                </a:cubicBezTo>
                <a:cubicBezTo>
                  <a:pt x="2652646" y="1565471"/>
                  <a:pt x="2520200" y="1541566"/>
                  <a:pt x="2403344" y="1561171"/>
                </a:cubicBezTo>
                <a:cubicBezTo>
                  <a:pt x="2286488" y="1580776"/>
                  <a:pt x="2128243" y="1549719"/>
                  <a:pt x="1853181" y="1561171"/>
                </a:cubicBezTo>
                <a:cubicBezTo>
                  <a:pt x="1578119" y="1572623"/>
                  <a:pt x="1516378" y="1536025"/>
                  <a:pt x="1303018" y="1561171"/>
                </a:cubicBezTo>
                <a:cubicBezTo>
                  <a:pt x="1089658" y="1586317"/>
                  <a:pt x="826482" y="1580380"/>
                  <a:pt x="694943" y="1561171"/>
                </a:cubicBezTo>
                <a:cubicBezTo>
                  <a:pt x="563405" y="1541962"/>
                  <a:pt x="313314" y="1585371"/>
                  <a:pt x="0" y="1561171"/>
                </a:cubicBezTo>
                <a:cubicBezTo>
                  <a:pt x="17338" y="1288752"/>
                  <a:pt x="6056" y="1274036"/>
                  <a:pt x="0" y="1009557"/>
                </a:cubicBezTo>
                <a:cubicBezTo>
                  <a:pt x="-6056" y="745078"/>
                  <a:pt x="-15933" y="623108"/>
                  <a:pt x="0" y="473555"/>
                </a:cubicBezTo>
                <a:cubicBezTo>
                  <a:pt x="15933" y="324002"/>
                  <a:pt x="-13913" y="196858"/>
                  <a:pt x="0" y="0"/>
                </a:cubicBezTo>
                <a:close/>
              </a:path>
              <a:path w="3155795" h="1561171" fill="darkenLess" stroke="0" extrusionOk="0">
                <a:moveTo>
                  <a:pt x="2895595" y="1561171"/>
                </a:moveTo>
                <a:cubicBezTo>
                  <a:pt x="2924350" y="1473564"/>
                  <a:pt x="2917889" y="1451510"/>
                  <a:pt x="2947635" y="1353011"/>
                </a:cubicBezTo>
                <a:cubicBezTo>
                  <a:pt x="2991252" y="1332802"/>
                  <a:pt x="3075607" y="1328551"/>
                  <a:pt x="3155795" y="1300971"/>
                </a:cubicBezTo>
                <a:cubicBezTo>
                  <a:pt x="3040073" y="1391917"/>
                  <a:pt x="3004530" y="1476204"/>
                  <a:pt x="2895595" y="1561171"/>
                </a:cubicBezTo>
                <a:close/>
              </a:path>
              <a:path w="3155795" h="1561171" fill="none" extrusionOk="0">
                <a:moveTo>
                  <a:pt x="2895595" y="1561171"/>
                </a:moveTo>
                <a:cubicBezTo>
                  <a:pt x="2902690" y="1493811"/>
                  <a:pt x="2931251" y="1439569"/>
                  <a:pt x="2947635" y="1353011"/>
                </a:cubicBezTo>
                <a:cubicBezTo>
                  <a:pt x="3010887" y="1329314"/>
                  <a:pt x="3090223" y="1320628"/>
                  <a:pt x="3155795" y="1300971"/>
                </a:cubicBezTo>
                <a:cubicBezTo>
                  <a:pt x="3040513" y="1414222"/>
                  <a:pt x="2959851" y="1519378"/>
                  <a:pt x="2895595" y="1561171"/>
                </a:cubicBezTo>
                <a:cubicBezTo>
                  <a:pt x="2687258" y="1586231"/>
                  <a:pt x="2459955" y="1537421"/>
                  <a:pt x="2316476" y="1561171"/>
                </a:cubicBezTo>
                <a:cubicBezTo>
                  <a:pt x="2172997" y="1584921"/>
                  <a:pt x="1865854" y="1581843"/>
                  <a:pt x="1679445" y="1561171"/>
                </a:cubicBezTo>
                <a:cubicBezTo>
                  <a:pt x="1493036" y="1540499"/>
                  <a:pt x="1261435" y="1565201"/>
                  <a:pt x="1042414" y="1561171"/>
                </a:cubicBezTo>
                <a:cubicBezTo>
                  <a:pt x="823393" y="1557141"/>
                  <a:pt x="366719" y="1547800"/>
                  <a:pt x="0" y="1561171"/>
                </a:cubicBezTo>
                <a:cubicBezTo>
                  <a:pt x="-20412" y="1379912"/>
                  <a:pt x="-22516" y="1157815"/>
                  <a:pt x="0" y="1025169"/>
                </a:cubicBezTo>
                <a:cubicBezTo>
                  <a:pt x="22516" y="892523"/>
                  <a:pt x="9426" y="628690"/>
                  <a:pt x="0" y="489167"/>
                </a:cubicBezTo>
                <a:cubicBezTo>
                  <a:pt x="-9426" y="349644"/>
                  <a:pt x="11711" y="101011"/>
                  <a:pt x="0" y="0"/>
                </a:cubicBezTo>
                <a:cubicBezTo>
                  <a:pt x="217778" y="-6485"/>
                  <a:pt x="409529" y="-288"/>
                  <a:pt x="631159" y="0"/>
                </a:cubicBezTo>
                <a:cubicBezTo>
                  <a:pt x="852789" y="288"/>
                  <a:pt x="964754" y="-1119"/>
                  <a:pt x="1293876" y="0"/>
                </a:cubicBezTo>
                <a:cubicBezTo>
                  <a:pt x="1622998" y="1119"/>
                  <a:pt x="1690236" y="23457"/>
                  <a:pt x="1988151" y="0"/>
                </a:cubicBezTo>
                <a:cubicBezTo>
                  <a:pt x="2286067" y="-23457"/>
                  <a:pt x="2861326" y="28557"/>
                  <a:pt x="3155795" y="0"/>
                </a:cubicBezTo>
                <a:cubicBezTo>
                  <a:pt x="3171895" y="211204"/>
                  <a:pt x="3159117" y="495972"/>
                  <a:pt x="3155795" y="624466"/>
                </a:cubicBezTo>
                <a:cubicBezTo>
                  <a:pt x="3152473" y="752960"/>
                  <a:pt x="3172620" y="1143268"/>
                  <a:pt x="3155795" y="1300971"/>
                </a:cubicBezTo>
              </a:path>
              <a:path w="3155795" h="1561171" fill="none" stroke="0" extrusionOk="0">
                <a:moveTo>
                  <a:pt x="2895595" y="1561171"/>
                </a:moveTo>
                <a:cubicBezTo>
                  <a:pt x="2907929" y="1508966"/>
                  <a:pt x="2926047" y="1396968"/>
                  <a:pt x="2947635" y="1353011"/>
                </a:cubicBezTo>
                <a:cubicBezTo>
                  <a:pt x="3047501" y="1330168"/>
                  <a:pt x="3099675" y="1318008"/>
                  <a:pt x="3155795" y="1300971"/>
                </a:cubicBezTo>
                <a:cubicBezTo>
                  <a:pt x="3074352" y="1399794"/>
                  <a:pt x="2971311" y="1490660"/>
                  <a:pt x="2895595" y="1561171"/>
                </a:cubicBezTo>
                <a:cubicBezTo>
                  <a:pt x="2736723" y="1590526"/>
                  <a:pt x="2515100" y="1582642"/>
                  <a:pt x="2287520" y="1561171"/>
                </a:cubicBezTo>
                <a:cubicBezTo>
                  <a:pt x="2059940" y="1539700"/>
                  <a:pt x="1991185" y="1569721"/>
                  <a:pt x="1766313" y="1561171"/>
                </a:cubicBezTo>
                <a:cubicBezTo>
                  <a:pt x="1541441" y="1552621"/>
                  <a:pt x="1426298" y="1565894"/>
                  <a:pt x="1158238" y="1561171"/>
                </a:cubicBezTo>
                <a:cubicBezTo>
                  <a:pt x="890179" y="1556448"/>
                  <a:pt x="885074" y="1560267"/>
                  <a:pt x="665987" y="1561171"/>
                </a:cubicBezTo>
                <a:cubicBezTo>
                  <a:pt x="446900" y="1562075"/>
                  <a:pt x="293824" y="1538984"/>
                  <a:pt x="0" y="1561171"/>
                </a:cubicBezTo>
                <a:cubicBezTo>
                  <a:pt x="18257" y="1393814"/>
                  <a:pt x="-12761" y="1251044"/>
                  <a:pt x="0" y="1072004"/>
                </a:cubicBezTo>
                <a:cubicBezTo>
                  <a:pt x="12761" y="892964"/>
                  <a:pt x="-907" y="762976"/>
                  <a:pt x="0" y="520390"/>
                </a:cubicBezTo>
                <a:cubicBezTo>
                  <a:pt x="907" y="277804"/>
                  <a:pt x="-215" y="210589"/>
                  <a:pt x="0" y="0"/>
                </a:cubicBezTo>
                <a:cubicBezTo>
                  <a:pt x="331284" y="14015"/>
                  <a:pt x="357040" y="21626"/>
                  <a:pt x="694275" y="0"/>
                </a:cubicBezTo>
                <a:cubicBezTo>
                  <a:pt x="1031510" y="-21626"/>
                  <a:pt x="1116770" y="-11615"/>
                  <a:pt x="1262318" y="0"/>
                </a:cubicBezTo>
                <a:cubicBezTo>
                  <a:pt x="1407866" y="11615"/>
                  <a:pt x="1651091" y="30699"/>
                  <a:pt x="1893477" y="0"/>
                </a:cubicBezTo>
                <a:cubicBezTo>
                  <a:pt x="2135863" y="-30699"/>
                  <a:pt x="2396603" y="12455"/>
                  <a:pt x="2556194" y="0"/>
                </a:cubicBezTo>
                <a:cubicBezTo>
                  <a:pt x="2715785" y="-12455"/>
                  <a:pt x="2960552" y="-20243"/>
                  <a:pt x="3155795" y="0"/>
                </a:cubicBezTo>
                <a:cubicBezTo>
                  <a:pt x="3131873" y="251066"/>
                  <a:pt x="3166434" y="377766"/>
                  <a:pt x="3155795" y="611456"/>
                </a:cubicBezTo>
                <a:cubicBezTo>
                  <a:pt x="3145156" y="845146"/>
                  <a:pt x="3165861" y="1056309"/>
                  <a:pt x="3155795" y="130097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Good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or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Bad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5D32E317-0212-CAF0-041B-ECB3E64EA218}"/>
              </a:ext>
            </a:extLst>
          </p:cNvPr>
          <p:cNvSpPr/>
          <p:nvPr/>
        </p:nvSpPr>
        <p:spPr>
          <a:xfrm>
            <a:off x="4572000" y="2296678"/>
            <a:ext cx="3155794" cy="1078282"/>
          </a:xfrm>
          <a:custGeom>
            <a:avLst/>
            <a:gdLst>
              <a:gd name="connsiteX0" fmla="*/ 0 w 3155794"/>
              <a:gd name="connsiteY0" fmla="*/ 0 h 1078282"/>
              <a:gd name="connsiteX1" fmla="*/ 568043 w 3155794"/>
              <a:gd name="connsiteY1" fmla="*/ 0 h 1078282"/>
              <a:gd name="connsiteX2" fmla="*/ 1136086 w 3155794"/>
              <a:gd name="connsiteY2" fmla="*/ 0 h 1078282"/>
              <a:gd name="connsiteX3" fmla="*/ 1735687 w 3155794"/>
              <a:gd name="connsiteY3" fmla="*/ 0 h 1078282"/>
              <a:gd name="connsiteX4" fmla="*/ 2303730 w 3155794"/>
              <a:gd name="connsiteY4" fmla="*/ 0 h 1078282"/>
              <a:gd name="connsiteX5" fmla="*/ 3155794 w 3155794"/>
              <a:gd name="connsiteY5" fmla="*/ 0 h 1078282"/>
              <a:gd name="connsiteX6" fmla="*/ 3155794 w 3155794"/>
              <a:gd name="connsiteY6" fmla="*/ 449283 h 1078282"/>
              <a:gd name="connsiteX7" fmla="*/ 3155794 w 3155794"/>
              <a:gd name="connsiteY7" fmla="*/ 898565 h 1078282"/>
              <a:gd name="connsiteX8" fmla="*/ 2976077 w 3155794"/>
              <a:gd name="connsiteY8" fmla="*/ 1078282 h 1078282"/>
              <a:gd name="connsiteX9" fmla="*/ 2440383 w 3155794"/>
              <a:gd name="connsiteY9" fmla="*/ 1078282 h 1078282"/>
              <a:gd name="connsiteX10" fmla="*/ 1845168 w 3155794"/>
              <a:gd name="connsiteY10" fmla="*/ 1078282 h 1078282"/>
              <a:gd name="connsiteX11" fmla="*/ 1190431 w 3155794"/>
              <a:gd name="connsiteY11" fmla="*/ 1078282 h 1078282"/>
              <a:gd name="connsiteX12" fmla="*/ 565455 w 3155794"/>
              <a:gd name="connsiteY12" fmla="*/ 1078282 h 1078282"/>
              <a:gd name="connsiteX13" fmla="*/ 0 w 3155794"/>
              <a:gd name="connsiteY13" fmla="*/ 1078282 h 1078282"/>
              <a:gd name="connsiteX14" fmla="*/ 0 w 3155794"/>
              <a:gd name="connsiteY14" fmla="*/ 560707 h 1078282"/>
              <a:gd name="connsiteX15" fmla="*/ 0 w 3155794"/>
              <a:gd name="connsiteY15" fmla="*/ 0 h 1078282"/>
              <a:gd name="connsiteX0" fmla="*/ 2976077 w 3155794"/>
              <a:gd name="connsiteY0" fmla="*/ 1078282 h 1078282"/>
              <a:gd name="connsiteX1" fmla="*/ 3012020 w 3155794"/>
              <a:gd name="connsiteY1" fmla="*/ 934508 h 1078282"/>
              <a:gd name="connsiteX2" fmla="*/ 3155794 w 3155794"/>
              <a:gd name="connsiteY2" fmla="*/ 898565 h 1078282"/>
              <a:gd name="connsiteX3" fmla="*/ 2976077 w 3155794"/>
              <a:gd name="connsiteY3" fmla="*/ 1078282 h 1078282"/>
              <a:gd name="connsiteX0" fmla="*/ 2976077 w 3155794"/>
              <a:gd name="connsiteY0" fmla="*/ 1078282 h 1078282"/>
              <a:gd name="connsiteX1" fmla="*/ 3012020 w 3155794"/>
              <a:gd name="connsiteY1" fmla="*/ 934508 h 1078282"/>
              <a:gd name="connsiteX2" fmla="*/ 3155794 w 3155794"/>
              <a:gd name="connsiteY2" fmla="*/ 898565 h 1078282"/>
              <a:gd name="connsiteX3" fmla="*/ 2976077 w 3155794"/>
              <a:gd name="connsiteY3" fmla="*/ 1078282 h 1078282"/>
              <a:gd name="connsiteX4" fmla="*/ 2470144 w 3155794"/>
              <a:gd name="connsiteY4" fmla="*/ 1078282 h 1078282"/>
              <a:gd name="connsiteX5" fmla="*/ 1964211 w 3155794"/>
              <a:gd name="connsiteY5" fmla="*/ 1078282 h 1078282"/>
              <a:gd name="connsiteX6" fmla="*/ 1368995 w 3155794"/>
              <a:gd name="connsiteY6" fmla="*/ 1078282 h 1078282"/>
              <a:gd name="connsiteX7" fmla="*/ 833302 w 3155794"/>
              <a:gd name="connsiteY7" fmla="*/ 1078282 h 1078282"/>
              <a:gd name="connsiteX8" fmla="*/ 0 w 3155794"/>
              <a:gd name="connsiteY8" fmla="*/ 1078282 h 1078282"/>
              <a:gd name="connsiteX9" fmla="*/ 0 w 3155794"/>
              <a:gd name="connsiteY9" fmla="*/ 571489 h 1078282"/>
              <a:gd name="connsiteX10" fmla="*/ 0 w 3155794"/>
              <a:gd name="connsiteY10" fmla="*/ 0 h 1078282"/>
              <a:gd name="connsiteX11" fmla="*/ 662717 w 3155794"/>
              <a:gd name="connsiteY11" fmla="*/ 0 h 1078282"/>
              <a:gd name="connsiteX12" fmla="*/ 1199202 w 3155794"/>
              <a:gd name="connsiteY12" fmla="*/ 0 h 1078282"/>
              <a:gd name="connsiteX13" fmla="*/ 1735687 w 3155794"/>
              <a:gd name="connsiteY13" fmla="*/ 0 h 1078282"/>
              <a:gd name="connsiteX14" fmla="*/ 2303730 w 3155794"/>
              <a:gd name="connsiteY14" fmla="*/ 0 h 1078282"/>
              <a:gd name="connsiteX15" fmla="*/ 3155794 w 3155794"/>
              <a:gd name="connsiteY15" fmla="*/ 0 h 1078282"/>
              <a:gd name="connsiteX16" fmla="*/ 3155794 w 3155794"/>
              <a:gd name="connsiteY16" fmla="*/ 467254 h 1078282"/>
              <a:gd name="connsiteX17" fmla="*/ 3155794 w 3155794"/>
              <a:gd name="connsiteY17" fmla="*/ 898565 h 107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55794" h="1078282" stroke="0" extrusionOk="0">
                <a:moveTo>
                  <a:pt x="0" y="0"/>
                </a:moveTo>
                <a:cubicBezTo>
                  <a:pt x="152790" y="-17968"/>
                  <a:pt x="427143" y="15519"/>
                  <a:pt x="568043" y="0"/>
                </a:cubicBezTo>
                <a:cubicBezTo>
                  <a:pt x="708943" y="-15519"/>
                  <a:pt x="1007392" y="-23505"/>
                  <a:pt x="1136086" y="0"/>
                </a:cubicBezTo>
                <a:cubicBezTo>
                  <a:pt x="1264780" y="23505"/>
                  <a:pt x="1527613" y="1149"/>
                  <a:pt x="1735687" y="0"/>
                </a:cubicBezTo>
                <a:cubicBezTo>
                  <a:pt x="1943761" y="-1149"/>
                  <a:pt x="2083202" y="14627"/>
                  <a:pt x="2303730" y="0"/>
                </a:cubicBezTo>
                <a:cubicBezTo>
                  <a:pt x="2524258" y="-14627"/>
                  <a:pt x="2960717" y="-25403"/>
                  <a:pt x="3155794" y="0"/>
                </a:cubicBezTo>
                <a:cubicBezTo>
                  <a:pt x="3134325" y="113597"/>
                  <a:pt x="3145766" y="342625"/>
                  <a:pt x="3155794" y="449283"/>
                </a:cubicBezTo>
                <a:cubicBezTo>
                  <a:pt x="3165822" y="555941"/>
                  <a:pt x="3139228" y="697611"/>
                  <a:pt x="3155794" y="898565"/>
                </a:cubicBezTo>
                <a:cubicBezTo>
                  <a:pt x="3111513" y="957168"/>
                  <a:pt x="3052341" y="1003023"/>
                  <a:pt x="2976077" y="1078282"/>
                </a:cubicBezTo>
                <a:cubicBezTo>
                  <a:pt x="2720588" y="1061197"/>
                  <a:pt x="2671197" y="1075584"/>
                  <a:pt x="2440383" y="1078282"/>
                </a:cubicBezTo>
                <a:cubicBezTo>
                  <a:pt x="2209569" y="1080980"/>
                  <a:pt x="2046816" y="1055441"/>
                  <a:pt x="1845168" y="1078282"/>
                </a:cubicBezTo>
                <a:cubicBezTo>
                  <a:pt x="1643521" y="1101123"/>
                  <a:pt x="1415083" y="1074117"/>
                  <a:pt x="1190431" y="1078282"/>
                </a:cubicBezTo>
                <a:cubicBezTo>
                  <a:pt x="965779" y="1082447"/>
                  <a:pt x="786952" y="1064621"/>
                  <a:pt x="565455" y="1078282"/>
                </a:cubicBezTo>
                <a:cubicBezTo>
                  <a:pt x="343958" y="1091943"/>
                  <a:pt x="181723" y="1091726"/>
                  <a:pt x="0" y="1078282"/>
                </a:cubicBezTo>
                <a:cubicBezTo>
                  <a:pt x="-18154" y="968573"/>
                  <a:pt x="-720" y="717501"/>
                  <a:pt x="0" y="560707"/>
                </a:cubicBezTo>
                <a:cubicBezTo>
                  <a:pt x="720" y="403914"/>
                  <a:pt x="17293" y="275486"/>
                  <a:pt x="0" y="0"/>
                </a:cubicBezTo>
                <a:close/>
              </a:path>
              <a:path w="3155794" h="1078282" fill="darkenLess" stroke="0" extrusionOk="0">
                <a:moveTo>
                  <a:pt x="2976077" y="1078282"/>
                </a:moveTo>
                <a:cubicBezTo>
                  <a:pt x="2997578" y="1019098"/>
                  <a:pt x="2997869" y="962776"/>
                  <a:pt x="3012020" y="934508"/>
                </a:cubicBezTo>
                <a:cubicBezTo>
                  <a:pt x="3052417" y="924987"/>
                  <a:pt x="3099952" y="913363"/>
                  <a:pt x="3155794" y="898565"/>
                </a:cubicBezTo>
                <a:cubicBezTo>
                  <a:pt x="3073831" y="993868"/>
                  <a:pt x="3013118" y="1042403"/>
                  <a:pt x="2976077" y="1078282"/>
                </a:cubicBezTo>
                <a:close/>
              </a:path>
              <a:path w="3155794" h="1078282" fill="none" extrusionOk="0">
                <a:moveTo>
                  <a:pt x="2976077" y="1078282"/>
                </a:moveTo>
                <a:cubicBezTo>
                  <a:pt x="2991448" y="1025841"/>
                  <a:pt x="3002268" y="985968"/>
                  <a:pt x="3012020" y="934508"/>
                </a:cubicBezTo>
                <a:cubicBezTo>
                  <a:pt x="3062701" y="926575"/>
                  <a:pt x="3106446" y="912178"/>
                  <a:pt x="3155794" y="898565"/>
                </a:cubicBezTo>
                <a:cubicBezTo>
                  <a:pt x="3075998" y="968222"/>
                  <a:pt x="3015195" y="1021778"/>
                  <a:pt x="2976077" y="1078282"/>
                </a:cubicBezTo>
                <a:cubicBezTo>
                  <a:pt x="2872417" y="1098092"/>
                  <a:pt x="2668494" y="1087321"/>
                  <a:pt x="2470144" y="1078282"/>
                </a:cubicBezTo>
                <a:cubicBezTo>
                  <a:pt x="2271794" y="1069243"/>
                  <a:pt x="2162675" y="1068972"/>
                  <a:pt x="1964211" y="1078282"/>
                </a:cubicBezTo>
                <a:cubicBezTo>
                  <a:pt x="1765747" y="1087592"/>
                  <a:pt x="1537346" y="1051596"/>
                  <a:pt x="1368995" y="1078282"/>
                </a:cubicBezTo>
                <a:cubicBezTo>
                  <a:pt x="1200644" y="1104968"/>
                  <a:pt x="1032587" y="1071405"/>
                  <a:pt x="833302" y="1078282"/>
                </a:cubicBezTo>
                <a:cubicBezTo>
                  <a:pt x="634017" y="1085159"/>
                  <a:pt x="213409" y="1038595"/>
                  <a:pt x="0" y="1078282"/>
                </a:cubicBezTo>
                <a:cubicBezTo>
                  <a:pt x="-23628" y="847768"/>
                  <a:pt x="-9767" y="697408"/>
                  <a:pt x="0" y="571489"/>
                </a:cubicBezTo>
                <a:cubicBezTo>
                  <a:pt x="9767" y="445570"/>
                  <a:pt x="9335" y="146369"/>
                  <a:pt x="0" y="0"/>
                </a:cubicBezTo>
                <a:cubicBezTo>
                  <a:pt x="231288" y="-15938"/>
                  <a:pt x="449364" y="-29430"/>
                  <a:pt x="662717" y="0"/>
                </a:cubicBezTo>
                <a:cubicBezTo>
                  <a:pt x="876070" y="29430"/>
                  <a:pt x="1035821" y="-12660"/>
                  <a:pt x="1199202" y="0"/>
                </a:cubicBezTo>
                <a:cubicBezTo>
                  <a:pt x="1362584" y="12660"/>
                  <a:pt x="1499399" y="-23361"/>
                  <a:pt x="1735687" y="0"/>
                </a:cubicBezTo>
                <a:cubicBezTo>
                  <a:pt x="1971976" y="23361"/>
                  <a:pt x="2095518" y="26024"/>
                  <a:pt x="2303730" y="0"/>
                </a:cubicBezTo>
                <a:cubicBezTo>
                  <a:pt x="2511942" y="-26024"/>
                  <a:pt x="2791344" y="-35"/>
                  <a:pt x="3155794" y="0"/>
                </a:cubicBezTo>
                <a:cubicBezTo>
                  <a:pt x="3145734" y="225368"/>
                  <a:pt x="3134847" y="331643"/>
                  <a:pt x="3155794" y="467254"/>
                </a:cubicBezTo>
                <a:cubicBezTo>
                  <a:pt x="3176741" y="602865"/>
                  <a:pt x="3138901" y="713621"/>
                  <a:pt x="3155794" y="898565"/>
                </a:cubicBezTo>
              </a:path>
              <a:path w="3155794" h="1078282" fill="none" stroke="0" extrusionOk="0">
                <a:moveTo>
                  <a:pt x="2976077" y="1078282"/>
                </a:moveTo>
                <a:cubicBezTo>
                  <a:pt x="2983768" y="1041231"/>
                  <a:pt x="3001249" y="970014"/>
                  <a:pt x="3012020" y="934508"/>
                </a:cubicBezTo>
                <a:cubicBezTo>
                  <a:pt x="3044618" y="931556"/>
                  <a:pt x="3092615" y="920943"/>
                  <a:pt x="3155794" y="898565"/>
                </a:cubicBezTo>
                <a:cubicBezTo>
                  <a:pt x="3091786" y="976635"/>
                  <a:pt x="3061298" y="992592"/>
                  <a:pt x="2976077" y="1078282"/>
                </a:cubicBezTo>
                <a:cubicBezTo>
                  <a:pt x="2772279" y="1062597"/>
                  <a:pt x="2647246" y="1083048"/>
                  <a:pt x="2470144" y="1078282"/>
                </a:cubicBezTo>
                <a:cubicBezTo>
                  <a:pt x="2293042" y="1073516"/>
                  <a:pt x="2187276" y="1070349"/>
                  <a:pt x="1934450" y="1078282"/>
                </a:cubicBezTo>
                <a:cubicBezTo>
                  <a:pt x="1681624" y="1086215"/>
                  <a:pt x="1546033" y="1092246"/>
                  <a:pt x="1398756" y="1078282"/>
                </a:cubicBezTo>
                <a:cubicBezTo>
                  <a:pt x="1251479" y="1064318"/>
                  <a:pt x="882561" y="1094571"/>
                  <a:pt x="744019" y="1078282"/>
                </a:cubicBezTo>
                <a:cubicBezTo>
                  <a:pt x="605477" y="1061993"/>
                  <a:pt x="295865" y="1105449"/>
                  <a:pt x="0" y="1078282"/>
                </a:cubicBezTo>
                <a:cubicBezTo>
                  <a:pt x="1277" y="913279"/>
                  <a:pt x="19596" y="797385"/>
                  <a:pt x="0" y="517575"/>
                </a:cubicBezTo>
                <a:cubicBezTo>
                  <a:pt x="-19596" y="237765"/>
                  <a:pt x="21066" y="220454"/>
                  <a:pt x="0" y="0"/>
                </a:cubicBezTo>
                <a:cubicBezTo>
                  <a:pt x="241960" y="22880"/>
                  <a:pt x="434918" y="23094"/>
                  <a:pt x="631159" y="0"/>
                </a:cubicBezTo>
                <a:cubicBezTo>
                  <a:pt x="827400" y="-23094"/>
                  <a:pt x="1110646" y="6519"/>
                  <a:pt x="1262318" y="0"/>
                </a:cubicBezTo>
                <a:cubicBezTo>
                  <a:pt x="1413990" y="-6519"/>
                  <a:pt x="1600191" y="-23802"/>
                  <a:pt x="1925034" y="0"/>
                </a:cubicBezTo>
                <a:cubicBezTo>
                  <a:pt x="2249877" y="23802"/>
                  <a:pt x="2225778" y="-10950"/>
                  <a:pt x="2493077" y="0"/>
                </a:cubicBezTo>
                <a:cubicBezTo>
                  <a:pt x="2760376" y="10950"/>
                  <a:pt x="2830366" y="-22786"/>
                  <a:pt x="3155794" y="0"/>
                </a:cubicBezTo>
                <a:cubicBezTo>
                  <a:pt x="3166466" y="95243"/>
                  <a:pt x="3146755" y="244010"/>
                  <a:pt x="3155794" y="431311"/>
                </a:cubicBezTo>
                <a:cubicBezTo>
                  <a:pt x="3164833" y="618612"/>
                  <a:pt x="3177706" y="759805"/>
                  <a:pt x="3155794" y="89856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639749494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</a:t>
            </a:r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Real</a:t>
            </a:r>
            <a:r>
              <a:rPr lang="en-US" sz="2000" dirty="0">
                <a:latin typeface="Chalkduster" panose="03050602040202020205" pitchFamily="66" charset="77"/>
              </a:rPr>
              <a:t>? </a:t>
            </a: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975D0545-8B3C-212D-51F1-97E7DF1E29FF}"/>
              </a:ext>
            </a:extLst>
          </p:cNvPr>
          <p:cNvSpPr/>
          <p:nvPr/>
        </p:nvSpPr>
        <p:spPr>
          <a:xfrm>
            <a:off x="4572000" y="3603525"/>
            <a:ext cx="3155794" cy="1078283"/>
          </a:xfrm>
          <a:custGeom>
            <a:avLst/>
            <a:gdLst>
              <a:gd name="connsiteX0" fmla="*/ 0 w 3155794"/>
              <a:gd name="connsiteY0" fmla="*/ 0 h 1078283"/>
              <a:gd name="connsiteX1" fmla="*/ 631159 w 3155794"/>
              <a:gd name="connsiteY1" fmla="*/ 0 h 1078283"/>
              <a:gd name="connsiteX2" fmla="*/ 1293876 w 3155794"/>
              <a:gd name="connsiteY2" fmla="*/ 0 h 1078283"/>
              <a:gd name="connsiteX3" fmla="*/ 1861918 w 3155794"/>
              <a:gd name="connsiteY3" fmla="*/ 0 h 1078283"/>
              <a:gd name="connsiteX4" fmla="*/ 2524635 w 3155794"/>
              <a:gd name="connsiteY4" fmla="*/ 0 h 1078283"/>
              <a:gd name="connsiteX5" fmla="*/ 3155794 w 3155794"/>
              <a:gd name="connsiteY5" fmla="*/ 0 h 1078283"/>
              <a:gd name="connsiteX6" fmla="*/ 3155794 w 3155794"/>
              <a:gd name="connsiteY6" fmla="*/ 431312 h 1078283"/>
              <a:gd name="connsiteX7" fmla="*/ 3155794 w 3155794"/>
              <a:gd name="connsiteY7" fmla="*/ 898566 h 1078283"/>
              <a:gd name="connsiteX8" fmla="*/ 2976077 w 3155794"/>
              <a:gd name="connsiteY8" fmla="*/ 1078283 h 1078283"/>
              <a:gd name="connsiteX9" fmla="*/ 2410622 w 3155794"/>
              <a:gd name="connsiteY9" fmla="*/ 1078283 h 1078283"/>
              <a:gd name="connsiteX10" fmla="*/ 1785646 w 3155794"/>
              <a:gd name="connsiteY10" fmla="*/ 1078283 h 1078283"/>
              <a:gd name="connsiteX11" fmla="*/ 1190431 w 3155794"/>
              <a:gd name="connsiteY11" fmla="*/ 1078283 h 1078283"/>
              <a:gd name="connsiteX12" fmla="*/ 595215 w 3155794"/>
              <a:gd name="connsiteY12" fmla="*/ 1078283 h 1078283"/>
              <a:gd name="connsiteX13" fmla="*/ 0 w 3155794"/>
              <a:gd name="connsiteY13" fmla="*/ 1078283 h 1078283"/>
              <a:gd name="connsiteX14" fmla="*/ 0 w 3155794"/>
              <a:gd name="connsiteY14" fmla="*/ 539142 h 1078283"/>
              <a:gd name="connsiteX15" fmla="*/ 0 w 3155794"/>
              <a:gd name="connsiteY15" fmla="*/ 0 h 1078283"/>
              <a:gd name="connsiteX0" fmla="*/ 2976077 w 3155794"/>
              <a:gd name="connsiteY0" fmla="*/ 1078283 h 1078283"/>
              <a:gd name="connsiteX1" fmla="*/ 3012020 w 3155794"/>
              <a:gd name="connsiteY1" fmla="*/ 934509 h 1078283"/>
              <a:gd name="connsiteX2" fmla="*/ 3155794 w 3155794"/>
              <a:gd name="connsiteY2" fmla="*/ 898566 h 1078283"/>
              <a:gd name="connsiteX3" fmla="*/ 2976077 w 3155794"/>
              <a:gd name="connsiteY3" fmla="*/ 1078283 h 1078283"/>
              <a:gd name="connsiteX0" fmla="*/ 2976077 w 3155794"/>
              <a:gd name="connsiteY0" fmla="*/ 1078283 h 1078283"/>
              <a:gd name="connsiteX1" fmla="*/ 3012020 w 3155794"/>
              <a:gd name="connsiteY1" fmla="*/ 934509 h 1078283"/>
              <a:gd name="connsiteX2" fmla="*/ 3155794 w 3155794"/>
              <a:gd name="connsiteY2" fmla="*/ 898566 h 1078283"/>
              <a:gd name="connsiteX3" fmla="*/ 2976077 w 3155794"/>
              <a:gd name="connsiteY3" fmla="*/ 1078283 h 1078283"/>
              <a:gd name="connsiteX4" fmla="*/ 2470144 w 3155794"/>
              <a:gd name="connsiteY4" fmla="*/ 1078283 h 1078283"/>
              <a:gd name="connsiteX5" fmla="*/ 1874929 w 3155794"/>
              <a:gd name="connsiteY5" fmla="*/ 1078283 h 1078283"/>
              <a:gd name="connsiteX6" fmla="*/ 1220192 w 3155794"/>
              <a:gd name="connsiteY6" fmla="*/ 1078283 h 1078283"/>
              <a:gd name="connsiteX7" fmla="*/ 595215 w 3155794"/>
              <a:gd name="connsiteY7" fmla="*/ 1078283 h 1078283"/>
              <a:gd name="connsiteX8" fmla="*/ 0 w 3155794"/>
              <a:gd name="connsiteY8" fmla="*/ 1078283 h 1078283"/>
              <a:gd name="connsiteX9" fmla="*/ 0 w 3155794"/>
              <a:gd name="connsiteY9" fmla="*/ 539142 h 1078283"/>
              <a:gd name="connsiteX10" fmla="*/ 0 w 3155794"/>
              <a:gd name="connsiteY10" fmla="*/ 0 h 1078283"/>
              <a:gd name="connsiteX11" fmla="*/ 599601 w 3155794"/>
              <a:gd name="connsiteY11" fmla="*/ 0 h 1078283"/>
              <a:gd name="connsiteX12" fmla="*/ 1199202 w 3155794"/>
              <a:gd name="connsiteY12" fmla="*/ 0 h 1078283"/>
              <a:gd name="connsiteX13" fmla="*/ 1861918 w 3155794"/>
              <a:gd name="connsiteY13" fmla="*/ 0 h 1078283"/>
              <a:gd name="connsiteX14" fmla="*/ 2461519 w 3155794"/>
              <a:gd name="connsiteY14" fmla="*/ 0 h 1078283"/>
              <a:gd name="connsiteX15" fmla="*/ 3155794 w 3155794"/>
              <a:gd name="connsiteY15" fmla="*/ 0 h 1078283"/>
              <a:gd name="connsiteX16" fmla="*/ 3155794 w 3155794"/>
              <a:gd name="connsiteY16" fmla="*/ 467254 h 1078283"/>
              <a:gd name="connsiteX17" fmla="*/ 3155794 w 3155794"/>
              <a:gd name="connsiteY17" fmla="*/ 898566 h 107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55794" h="1078283" stroke="0" extrusionOk="0">
                <a:moveTo>
                  <a:pt x="0" y="0"/>
                </a:moveTo>
                <a:cubicBezTo>
                  <a:pt x="267508" y="26052"/>
                  <a:pt x="362538" y="24088"/>
                  <a:pt x="631159" y="0"/>
                </a:cubicBezTo>
                <a:cubicBezTo>
                  <a:pt x="899780" y="-24088"/>
                  <a:pt x="1035133" y="9518"/>
                  <a:pt x="1293876" y="0"/>
                </a:cubicBezTo>
                <a:cubicBezTo>
                  <a:pt x="1552619" y="-9518"/>
                  <a:pt x="1583853" y="28021"/>
                  <a:pt x="1861918" y="0"/>
                </a:cubicBezTo>
                <a:cubicBezTo>
                  <a:pt x="2139983" y="-28021"/>
                  <a:pt x="2313808" y="-30389"/>
                  <a:pt x="2524635" y="0"/>
                </a:cubicBezTo>
                <a:cubicBezTo>
                  <a:pt x="2735462" y="30389"/>
                  <a:pt x="2872028" y="-30552"/>
                  <a:pt x="3155794" y="0"/>
                </a:cubicBezTo>
                <a:cubicBezTo>
                  <a:pt x="3156420" y="148835"/>
                  <a:pt x="3156449" y="254039"/>
                  <a:pt x="3155794" y="431312"/>
                </a:cubicBezTo>
                <a:cubicBezTo>
                  <a:pt x="3155139" y="608585"/>
                  <a:pt x="3173289" y="753868"/>
                  <a:pt x="3155794" y="898566"/>
                </a:cubicBezTo>
                <a:cubicBezTo>
                  <a:pt x="3096415" y="964354"/>
                  <a:pt x="3036913" y="1031542"/>
                  <a:pt x="2976077" y="1078283"/>
                </a:cubicBezTo>
                <a:cubicBezTo>
                  <a:pt x="2711035" y="1053744"/>
                  <a:pt x="2689993" y="1103010"/>
                  <a:pt x="2410622" y="1078283"/>
                </a:cubicBezTo>
                <a:cubicBezTo>
                  <a:pt x="2131252" y="1053556"/>
                  <a:pt x="2068607" y="1077900"/>
                  <a:pt x="1785646" y="1078283"/>
                </a:cubicBezTo>
                <a:cubicBezTo>
                  <a:pt x="1502685" y="1078666"/>
                  <a:pt x="1375339" y="1083866"/>
                  <a:pt x="1190431" y="1078283"/>
                </a:cubicBezTo>
                <a:cubicBezTo>
                  <a:pt x="1005524" y="1072700"/>
                  <a:pt x="873992" y="1056736"/>
                  <a:pt x="595215" y="1078283"/>
                </a:cubicBezTo>
                <a:cubicBezTo>
                  <a:pt x="316438" y="1099830"/>
                  <a:pt x="203809" y="1057907"/>
                  <a:pt x="0" y="1078283"/>
                </a:cubicBezTo>
                <a:cubicBezTo>
                  <a:pt x="-529" y="825682"/>
                  <a:pt x="-7851" y="736439"/>
                  <a:pt x="0" y="539142"/>
                </a:cubicBezTo>
                <a:cubicBezTo>
                  <a:pt x="7851" y="341845"/>
                  <a:pt x="3441" y="135220"/>
                  <a:pt x="0" y="0"/>
                </a:cubicBezTo>
                <a:close/>
              </a:path>
              <a:path w="3155794" h="1078283" fill="darkenLess" stroke="0" extrusionOk="0">
                <a:moveTo>
                  <a:pt x="2976077" y="1078283"/>
                </a:moveTo>
                <a:cubicBezTo>
                  <a:pt x="2980458" y="1038282"/>
                  <a:pt x="2993789" y="1001366"/>
                  <a:pt x="3012020" y="934509"/>
                </a:cubicBezTo>
                <a:cubicBezTo>
                  <a:pt x="3052832" y="917013"/>
                  <a:pt x="3088244" y="914675"/>
                  <a:pt x="3155794" y="898566"/>
                </a:cubicBezTo>
                <a:cubicBezTo>
                  <a:pt x="3098945" y="946402"/>
                  <a:pt x="3043098" y="1026105"/>
                  <a:pt x="2976077" y="1078283"/>
                </a:cubicBezTo>
                <a:close/>
              </a:path>
              <a:path w="3155794" h="1078283" fill="none" extrusionOk="0">
                <a:moveTo>
                  <a:pt x="2976077" y="1078283"/>
                </a:moveTo>
                <a:cubicBezTo>
                  <a:pt x="2990579" y="1045707"/>
                  <a:pt x="3000774" y="998878"/>
                  <a:pt x="3012020" y="934509"/>
                </a:cubicBezTo>
                <a:cubicBezTo>
                  <a:pt x="3043043" y="930559"/>
                  <a:pt x="3096110" y="912408"/>
                  <a:pt x="3155794" y="898566"/>
                </a:cubicBezTo>
                <a:cubicBezTo>
                  <a:pt x="3106295" y="942788"/>
                  <a:pt x="3047812" y="1018522"/>
                  <a:pt x="2976077" y="1078283"/>
                </a:cubicBezTo>
                <a:cubicBezTo>
                  <a:pt x="2779393" y="1067144"/>
                  <a:pt x="2613185" y="1079389"/>
                  <a:pt x="2470144" y="1078283"/>
                </a:cubicBezTo>
                <a:cubicBezTo>
                  <a:pt x="2327103" y="1077177"/>
                  <a:pt x="2123155" y="1075329"/>
                  <a:pt x="1874929" y="1078283"/>
                </a:cubicBezTo>
                <a:cubicBezTo>
                  <a:pt x="1626703" y="1081237"/>
                  <a:pt x="1409572" y="1104800"/>
                  <a:pt x="1220192" y="1078283"/>
                </a:cubicBezTo>
                <a:cubicBezTo>
                  <a:pt x="1030812" y="1051766"/>
                  <a:pt x="871503" y="1063339"/>
                  <a:pt x="595215" y="1078283"/>
                </a:cubicBezTo>
                <a:cubicBezTo>
                  <a:pt x="318927" y="1093227"/>
                  <a:pt x="248911" y="1056776"/>
                  <a:pt x="0" y="1078283"/>
                </a:cubicBezTo>
                <a:cubicBezTo>
                  <a:pt x="18568" y="843776"/>
                  <a:pt x="-20081" y="694503"/>
                  <a:pt x="0" y="539142"/>
                </a:cubicBezTo>
                <a:cubicBezTo>
                  <a:pt x="20081" y="383781"/>
                  <a:pt x="22965" y="123996"/>
                  <a:pt x="0" y="0"/>
                </a:cubicBezTo>
                <a:cubicBezTo>
                  <a:pt x="194266" y="-18833"/>
                  <a:pt x="472881" y="25320"/>
                  <a:pt x="599601" y="0"/>
                </a:cubicBezTo>
                <a:cubicBezTo>
                  <a:pt x="726321" y="-25320"/>
                  <a:pt x="988024" y="28777"/>
                  <a:pt x="1199202" y="0"/>
                </a:cubicBezTo>
                <a:cubicBezTo>
                  <a:pt x="1410380" y="-28777"/>
                  <a:pt x="1657189" y="27924"/>
                  <a:pt x="1861918" y="0"/>
                </a:cubicBezTo>
                <a:cubicBezTo>
                  <a:pt x="2066647" y="-27924"/>
                  <a:pt x="2172196" y="25241"/>
                  <a:pt x="2461519" y="0"/>
                </a:cubicBezTo>
                <a:cubicBezTo>
                  <a:pt x="2750842" y="-25241"/>
                  <a:pt x="2822012" y="-23981"/>
                  <a:pt x="3155794" y="0"/>
                </a:cubicBezTo>
                <a:cubicBezTo>
                  <a:pt x="3145697" y="206715"/>
                  <a:pt x="3133146" y="306349"/>
                  <a:pt x="3155794" y="467254"/>
                </a:cubicBezTo>
                <a:cubicBezTo>
                  <a:pt x="3178442" y="628159"/>
                  <a:pt x="3171859" y="809747"/>
                  <a:pt x="3155794" y="898566"/>
                </a:cubicBezTo>
              </a:path>
              <a:path w="3155794" h="1078283" fill="none" stroke="0" extrusionOk="0">
                <a:moveTo>
                  <a:pt x="2976077" y="1078283"/>
                </a:moveTo>
                <a:cubicBezTo>
                  <a:pt x="2989030" y="1037677"/>
                  <a:pt x="3010203" y="970170"/>
                  <a:pt x="3012020" y="934509"/>
                </a:cubicBezTo>
                <a:cubicBezTo>
                  <a:pt x="3041534" y="926542"/>
                  <a:pt x="3128299" y="911449"/>
                  <a:pt x="3155794" y="898566"/>
                </a:cubicBezTo>
                <a:cubicBezTo>
                  <a:pt x="3072941" y="972038"/>
                  <a:pt x="3054293" y="1006963"/>
                  <a:pt x="2976077" y="1078283"/>
                </a:cubicBezTo>
                <a:cubicBezTo>
                  <a:pt x="2712732" y="1093229"/>
                  <a:pt x="2595414" y="1082609"/>
                  <a:pt x="2380862" y="1078283"/>
                </a:cubicBezTo>
                <a:cubicBezTo>
                  <a:pt x="2166311" y="1073957"/>
                  <a:pt x="1917384" y="1061077"/>
                  <a:pt x="1726125" y="1078283"/>
                </a:cubicBezTo>
                <a:cubicBezTo>
                  <a:pt x="1534866" y="1095489"/>
                  <a:pt x="1422288" y="1101518"/>
                  <a:pt x="1190431" y="1078283"/>
                </a:cubicBezTo>
                <a:cubicBezTo>
                  <a:pt x="958574" y="1055048"/>
                  <a:pt x="804976" y="1088193"/>
                  <a:pt x="535694" y="1078283"/>
                </a:cubicBezTo>
                <a:cubicBezTo>
                  <a:pt x="266412" y="1068373"/>
                  <a:pt x="139011" y="1066766"/>
                  <a:pt x="0" y="1078283"/>
                </a:cubicBezTo>
                <a:cubicBezTo>
                  <a:pt x="-3027" y="938048"/>
                  <a:pt x="3928" y="727105"/>
                  <a:pt x="0" y="571490"/>
                </a:cubicBezTo>
                <a:cubicBezTo>
                  <a:pt x="-3928" y="415875"/>
                  <a:pt x="14508" y="118957"/>
                  <a:pt x="0" y="0"/>
                </a:cubicBezTo>
                <a:cubicBezTo>
                  <a:pt x="181781" y="14075"/>
                  <a:pt x="404417" y="-28945"/>
                  <a:pt x="599601" y="0"/>
                </a:cubicBezTo>
                <a:cubicBezTo>
                  <a:pt x="794785" y="28945"/>
                  <a:pt x="961871" y="23250"/>
                  <a:pt x="1293876" y="0"/>
                </a:cubicBezTo>
                <a:cubicBezTo>
                  <a:pt x="1625882" y="-23250"/>
                  <a:pt x="1732632" y="-5937"/>
                  <a:pt x="1988150" y="0"/>
                </a:cubicBezTo>
                <a:cubicBezTo>
                  <a:pt x="2243668" y="5937"/>
                  <a:pt x="2613186" y="-18716"/>
                  <a:pt x="3155794" y="0"/>
                </a:cubicBezTo>
                <a:cubicBezTo>
                  <a:pt x="3153534" y="181660"/>
                  <a:pt x="3164606" y="261925"/>
                  <a:pt x="3155794" y="431312"/>
                </a:cubicBezTo>
                <a:cubicBezTo>
                  <a:pt x="3146982" y="600699"/>
                  <a:pt x="3157798" y="762312"/>
                  <a:pt x="3155794" y="8985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613342857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Dangerous</a:t>
            </a:r>
            <a:r>
              <a:rPr lang="en-US" sz="2000" dirty="0">
                <a:latin typeface="Chalkduster" panose="03050602040202020205" pitchFamily="66" charset="77"/>
              </a:rPr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944756" y="1708924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79B84E-4687-D6F5-CECD-27CAE6FEDC6D}"/>
              </a:ext>
            </a:extLst>
          </p:cNvPr>
          <p:cNvSpPr txBox="1"/>
          <p:nvPr/>
        </p:nvSpPr>
        <p:spPr>
          <a:xfrm>
            <a:off x="1492282" y="3480477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182623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944756" y="1708924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741C5AC0-5F0E-640F-7496-1C0DD7936CE0}"/>
              </a:ext>
            </a:extLst>
          </p:cNvPr>
          <p:cNvSpPr/>
          <p:nvPr/>
        </p:nvSpPr>
        <p:spPr>
          <a:xfrm>
            <a:off x="4530231" y="1156939"/>
            <a:ext cx="3688585" cy="2932770"/>
          </a:xfrm>
          <a:custGeom>
            <a:avLst/>
            <a:gdLst>
              <a:gd name="connsiteX0" fmla="*/ 0 w 3688585"/>
              <a:gd name="connsiteY0" fmla="*/ 1466385 h 2932770"/>
              <a:gd name="connsiteX1" fmla="*/ 1844293 w 3688585"/>
              <a:gd name="connsiteY1" fmla="*/ 0 h 2932770"/>
              <a:gd name="connsiteX2" fmla="*/ 3688586 w 3688585"/>
              <a:gd name="connsiteY2" fmla="*/ 1466385 h 2932770"/>
              <a:gd name="connsiteX3" fmla="*/ 1844293 w 3688585"/>
              <a:gd name="connsiteY3" fmla="*/ 2932770 h 2932770"/>
              <a:gd name="connsiteX4" fmla="*/ 0 w 3688585"/>
              <a:gd name="connsiteY4" fmla="*/ 1466385 h 293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8585" h="2932770" fill="none" extrusionOk="0">
                <a:moveTo>
                  <a:pt x="0" y="1466385"/>
                </a:moveTo>
                <a:cubicBezTo>
                  <a:pt x="211629" y="681628"/>
                  <a:pt x="905838" y="-164887"/>
                  <a:pt x="1844293" y="0"/>
                </a:cubicBezTo>
                <a:cubicBezTo>
                  <a:pt x="2667744" y="-29880"/>
                  <a:pt x="3646022" y="696597"/>
                  <a:pt x="3688586" y="1466385"/>
                </a:cubicBezTo>
                <a:cubicBezTo>
                  <a:pt x="3673053" y="2128115"/>
                  <a:pt x="2746639" y="3094295"/>
                  <a:pt x="1844293" y="2932770"/>
                </a:cubicBezTo>
                <a:cubicBezTo>
                  <a:pt x="940846" y="2997223"/>
                  <a:pt x="38790" y="2285574"/>
                  <a:pt x="0" y="1466385"/>
                </a:cubicBezTo>
                <a:close/>
              </a:path>
              <a:path w="3688585" h="2932770" stroke="0" extrusionOk="0">
                <a:moveTo>
                  <a:pt x="0" y="1466385"/>
                </a:moveTo>
                <a:cubicBezTo>
                  <a:pt x="-29752" y="638171"/>
                  <a:pt x="597382" y="85698"/>
                  <a:pt x="1844293" y="0"/>
                </a:cubicBezTo>
                <a:cubicBezTo>
                  <a:pt x="2996556" y="28145"/>
                  <a:pt x="3502630" y="662436"/>
                  <a:pt x="3688586" y="1466385"/>
                </a:cubicBezTo>
                <a:cubicBezTo>
                  <a:pt x="3642952" y="2320811"/>
                  <a:pt x="2829602" y="3116639"/>
                  <a:pt x="1844293" y="2932770"/>
                </a:cubicBezTo>
                <a:cubicBezTo>
                  <a:pt x="766096" y="2900150"/>
                  <a:pt x="105376" y="2326596"/>
                  <a:pt x="0" y="1466385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Artificial 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Intelligence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(AI)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FFB2E-E205-F0A3-AAB1-CDDD2959DCF3}"/>
              </a:ext>
            </a:extLst>
          </p:cNvPr>
          <p:cNvSpPr txBox="1"/>
          <p:nvPr/>
        </p:nvSpPr>
        <p:spPr>
          <a:xfrm>
            <a:off x="1492282" y="3374960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302509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919500" y="1894049"/>
            <a:ext cx="7406700" cy="276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AI</a:t>
            </a:r>
            <a:r>
              <a:rPr lang="en-US" sz="60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60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is technology that emulates human intelligence</a:t>
            </a:r>
            <a:endParaRPr sz="60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032649" y="1178513"/>
            <a:ext cx="4768075" cy="25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What is Artificial Intelligence (AI)?</a:t>
            </a:r>
            <a:endParaRPr sz="2000" dirty="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892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/>
        </p:nvSpPr>
        <p:spPr>
          <a:xfrm>
            <a:off x="919500" y="1894049"/>
            <a:ext cx="7700798" cy="276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ML </a:t>
            </a:r>
            <a:r>
              <a:rPr lang="en-US" sz="60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is artificial intelligence that uses mathematical data algorithms</a:t>
            </a:r>
            <a:endParaRPr sz="60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032649" y="1178513"/>
            <a:ext cx="4768075" cy="25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What is Machine Learning (ML)?</a:t>
            </a:r>
          </a:p>
        </p:txBody>
      </p:sp>
    </p:spTree>
    <p:extLst>
      <p:ext uri="{BB962C8B-B14F-4D97-AF65-F5344CB8AC3E}">
        <p14:creationId xmlns:p14="http://schemas.microsoft.com/office/powerpoint/2010/main" val="170998512"/>
      </p:ext>
    </p:extLst>
  </p:cSld>
  <p:clrMapOvr>
    <a:masterClrMapping/>
  </p:clrMapOvr>
</p:sld>
</file>

<file path=ppt/theme/theme1.xml><?xml version="1.0" encoding="utf-8"?>
<a:theme xmlns:a="http://schemas.openxmlformats.org/drawingml/2006/main" name="ATC Theme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21962</TotalTime>
  <Words>1318</Words>
  <Application>Microsoft Macintosh PowerPoint</Application>
  <PresentationFormat>On-screen Show (16:9)</PresentationFormat>
  <Paragraphs>305</Paragraphs>
  <Slides>37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Manrope Medium</vt:lpstr>
      <vt:lpstr>Space Grotesk</vt:lpstr>
      <vt:lpstr>Manrope ExtraBold</vt:lpstr>
      <vt:lpstr>Manrope</vt:lpstr>
      <vt:lpstr>Chalkduster</vt:lpstr>
      <vt:lpstr>Arial</vt:lpstr>
      <vt:lpstr>ATC Theme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Gregory Green</cp:lastModifiedBy>
  <cp:revision>91</cp:revision>
  <dcterms:modified xsi:type="dcterms:W3CDTF">2024-09-24T17:28:39Z</dcterms:modified>
</cp:coreProperties>
</file>